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02:59.47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4470 6200 280 0,'-11'-13'107'0,"4"13"-58"0,0 0-35 15,3 0 28-15,1 0-5 16,3 0 2-16,0 0-12 16,0 0-5-16,0-6-12 15,3-3 0-15,12-4 3 0,9-9-3 16,22-9 2-16,11-10-5 15,6-9 1-15,4-7-5 16,32 10-2-16,17 7 0 16,-3 18-1-16,21 15-3 15,11 20 2-15,-22 12 1 16,-3 6 0-16,0-2 0 0,-17 5 0 16,-22-2 0-16,-18-1 0 15,-17-3 2-15,-18-3 1 16,-10-6-8-16,-11-3-4 15,-3-4-26-15,-8-6-10 16,-3-2-105 0,10-1-72-16,1 0 88 15</inkml:trace>
  <inkml:trace contextRef="#ctx0" brushRef="#br0" timeOffset="554.371">4427 6112 268 0,'0'-12'101'0,"0"8"-54"0,4-2-24 16,-4 6 31-16,0-6-17 0,-4 6-4 15,1-3-8-15,-1-4-4 16,4 7-11-16,0 0-6 0,4 0-1 15,3-3-4-15,11-3 0 16,20-3 3-16,22-20 3 16,7-14 7-16,25-14 2 15,49-12-5-15,7 3-1 16,39 7-4-16,-3 5-1 16,31 23-1-16,-17 9-2 15,17 10 1-15,-21 5-1 16,0 4 0-16,0 6 2 0,-28 0-1 15,-11 1-1-15,0 2-2 16,-10 6 1-16,-29 4 1 16,-21 3 2-16,-21 3-3 15,-10 12-2-15,-18 7-27 16,-11 6-10-16,-10 3-26 16,-4-6-11-16,0-9-72 15</inkml:trace>
  <inkml:trace contextRef="#ctx0" brushRef="#br0" timeOffset="1606.613">10689 6103 296 0,'25'-32'112'0,"-18"26"-60"0,0-3-28 0,-7 9 33 16,0 0-9-16,0 0 8 16,-11 18-21-16,-6 17-18 15,-4 9-9-15,3 12-4 16,-7 10-5-16,-3-6 1 0,-4-4 0 16,1 4 0-1,6-4-3-15,7-9 2 0,8-9 1 16,6-7 0-16,11-6-5 15,7-9 1-15,4-10 0 16,3-6 2-16,11-6 1 16,14-7 1-16,14 1-3 15,10 6 0-15,-3 6-3 16,-3 9-1-16,3 10 1 16,14 12 4-16,-21-3-1 15,28 35-1-15,-14-10 3 0,-7-2 2 16,-17-4 0-16,-12-10-1 15,-6 4 12-15,-11-7 4 16,-7-2 9-16,-10-4 5 16,-15-3-14-16,-17-3-4 15,-21 0-8-15,-11 3-3 16,-4-3 0-16,1-6-1 16,-18-13-14-16,-8 3-5 15,5-12-15-15,10-4-3 16,14 1-3-16,14 0 2 15,11-1-28-15,6-2-11 16,15-4-66-16</inkml:trace>
  <inkml:trace contextRef="#ctx0" brushRef="#br0" timeOffset="1936.92">10675 6071 288 0,'0'3'110'0,"4"-3"-60"0,6 7-41 16,-3-4 25-16,4-3-8 15,6 0-1-15,19-3 4 0,13-4 2 16,8 4-17-16,-5-12-1 0,16-1 0 16,20-3-5-16,7 0 0 15,-7 1-4-15,7-1-3 16,1 3-7-16,2 4-4 16,-2 5-47-16,-15 4-20 15,-7 6-84 1</inkml:trace>
  <inkml:trace contextRef="#ctx0" brushRef="#br0" timeOffset="3092.544">12298 6523 208 0,'3'-3'77'0,"-6"3"-42"0,3 0-10 16,0 0 25-16,0 0-8 16,0 0-2-16,0 0-7 15,-7 3-3-15,-4 3-17 16,-6 7 3-16,-1 5 2 0,-3 8-4 15,-4 8 0-15,-3 7-8 0,0 6-2 16,3 6-2-16,0 0-2 16,1-2-2-16,-5-1 1 15,-2-3 1-15,2 6 0 16,1-9-5-16,3-6-1 16,4-10-11-16,7-6-3 15,0-6-12-15,7-4-3 16,3-3-30-16,1-9-10 15,3-9-47 1</inkml:trace>
  <inkml:trace contextRef="#ctx0" brushRef="#br0" timeOffset="3378.263">11878 6517 252 0,'-7'-25'93'0,"7"12"-50"0,4-6-24 16,-4 10 26-16,3 6-8 16,4-4 1-16,4 4-7 15,3 6-1-15,3 13-17 16,1 3-1-16,0 6-1 0,-1 16-6 16,5 12-1-16,2 25-2 15,4 1 1-15,1-4-2 16,-1 10 2-16,4-16-15 15,-1 3-7-15,-2-10-8 0,-1-11-3 16,0-14-24-16,-3-12-8 16,3-15-75-1</inkml:trace>
  <inkml:trace contextRef="#ctx0" brushRef="#br0" timeOffset="4128.56">13042 6250 192 0,'0'-16'71'0,"0"10"-38"0,0-3-10 0,0 6 24 16,0-4-13-16,0 7-5 16,0-3-5-16,0-3-1 15,0 6-13-15,0 0 3 0,-3 9 1 0,-1 13 1 16,4 6 4-16,0 13 0 15,0 9 3-15,0 1-6 16,4 14-1-16,-1 4-9 16,4 10-2-1,0-1-2-15,4-3-2 0,-1-15 1 16,1-4 1-16,0-9-1 16,-1-6-1-16,-3-9-2 15,0-7 1-15,0-7 1 16,-3-5 0-16,-1-7-14 15,-3-6-5-15,0 0-23 16,-7-3-11-16,-3 0-47 0,3 0-19 16</inkml:trace>
  <inkml:trace contextRef="#ctx0" brushRef="#br0" timeOffset="4444.066">12682 6692 288 0,'0'-6'110'0,"0"3"-60"0,0 0-47 0,0 3 23 0,7 0-4 16,4 6 2-16,3 0-7 15,7 4-2-15,8-1-9 16,6 0 3-16,4-2 3 0,-4-4-4 16,7-3-2-16,11 0-3 15,14 0 0-15,7 0-2 16,-3-3-1-16,-11-4-17 16,-7-2-6-16,-4 0-57 15,-3-1-23-15,-4 4-29 16</inkml:trace>
  <inkml:trace contextRef="#ctx0" brushRef="#br0" timeOffset="5389.192">13952 6156 232 0,'0'-41'88'0,"0"29"-48"0,0-1-18 15,0 7 28-15,0 6-11 16,0-3 0-16,0-4-11 16,0 7-5-1,0 16-2-15,0 9-1 0,0 13-7 0,0 18 0 16,0 16-6-16,0 4 1 16,0-17-5-16,0 54 0 15,0-28-1-15,4 18-2 16,-1-6-2-16,1-12-1 15,-1-16-5-15,1-12 0 16,0-14-9-16,3-14-4 16,0-11-25-16,0-11-7 15,3-14-96 1</inkml:trace>
  <inkml:trace contextRef="#ctx0" brushRef="#br0" timeOffset="5915.374">14594 5987 348 0,'32'-13'129'0,"-32"19"-70"0,0 1-69 16,-14 8 72-1,-11 7-27-15,-6 10-15 16,-1 5-10-16,4 4-8 15,-1-3-2-15,1 6 1 0,7-13-4 16,3 3 2-16,4-2-1 16,7-4-2-16,4-3-8 0,6-3-5 15,4-3-2-15,0-3 1 16,4-1 8-16,3-12 3 16,11 4 5-1,6-4 1-15,19 3-2 0,10 3 2 16,7 4 1-16,-7 0 2 15,3 2-1-15,1 4-1 16,3 6 1-16,-4 6 1 16,-6 1 1-16,-11 2 3 15,-8 1 6-15,-16 2 2 16,-8 4 6-16,-14 3 4 16,-18-3 1-16,-7-4 2 15,-10-5-6-15,0-4-1 16,0 0-13-16,-8-3-5 15,-10-9-3-15,-7-7-1 0,4-5-7 16,-1-4-4-16,5-7-18 16,6-8-5-16,10-10-10 15,8-1-1-15,7-2-50 16,7 6-22-16,7 3-6 16</inkml:trace>
  <inkml:trace contextRef="#ctx0" brushRef="#br0" timeOffset="6185.427">14616 6056 376 0,'-39'-3'140'0,"35"3"-76"0,1 0-50 0,3 0 33 16,0 0-26-16,0 0-8 15,7 0 4-15,14-7 3 16,14 7-10-16,18 0 5 0,4-3 3 16,20 0-8-16,33-3-1 15,-1-4-7-15,21 1-2 16,15-4-24-16,-11-5-12 16,-3-11-50-16,10 1-19 15,-14 3-67 1</inkml:trace>
  <inkml:trace contextRef="#ctx0" brushRef="#br0" timeOffset="9578.269">24363 6539 252 0,'14'-22'93'0,"-11"12"-50"0,5-5-24 0,-5 11 26 16,1 1-10-16,-4-3-1 16,0 6-8-16,0 0-4 15,0 0-12 1,0 13 9-16,-4-1 4 0,-7 7-5 0,-3 6 0 16,-3 9-9-16,-4 4-1 15,-1 6-6-15,-2 3-2 16,-1 0 0-16,4-3 0 15,3-10 0-15,4 1 2 16,4-10-3-16,6 0 0 16,8-6 1-16,6-7 2 15,8-2-1-15,6-10-1 16,8 0 1-16,3-10-1 16,1 7-3-16,-1 0 2 15,4 0 1-15,3 6 2 0,0 3-3 16,8 4 0-16,-1 6 1 15,1-4 2-15,3 4-3 16,-8 3-2-16,-2 2-1 16,-8 1 0-16,-3 4 5 15,-4-5 1-15,-7 11 0 16,-3-1-2-16,-8 4 1 16,-3-1 1-16,-7-2 8 15,0-4 5-15,-7 0 4 16,-10-6 3-16,-8-3-10 15,-10 0-2-15,-15-10-6 0,-6-6-1 16,-4-3-3-16,4-3-1 16,-1-6-10-16,1-10-3 15,-1-3-13-15,4-3-3 16,7 3-6-16,8 6-3 16,6 0-16-16,18 7-80 15,10 6 0 1,8 0 18-1</inkml:trace>
  <inkml:trace contextRef="#ctx0" brushRef="#br0" timeOffset="10043.7">24430 6510 244 0,'-4'-3'90'0,"4"3"-48"0,0 0-23 0,0 6 29 16,0-6-13-16,0 0-2 16,0 0-8-16,-3 7-2 15,-1-4-12 1,1 0 2-16,-1 0 3 0,4 0-2 0,0 4 2 16,4-4-3-16,6 3 2 15,4-3-2-15,11-3 2 16,10 0-4-16,25 0 1 15,11 0-7-15,0 0-3 16,3 0-4-16,0 0 1 16,3-3 1-16,-3 0 2 15,-7 0-17-15,-10 3-4 16,-11-3-35-16,-7 3-15 16,-15 6-103-1</inkml:trace>
  <inkml:trace contextRef="#ctx0" brushRef="#br0" timeOffset="10764.227">26222 6090 220 0,'-4'-6'85'0,"1"3"-46"0,-1-4-26 16,4 7 22-16,0 0-7 16,0 0 0-16,0 0-9 15,-7 0-1-15,4 0-11 16,-4 0 5-16,-7 10 1 0,-8 2 7 15,-6 10 4-15,-7 13-10 16,-4 18-3-16,-7 13-3 16,-3 12 0-16,-11 23 7 15,-4 15 2-15,4 0 3 16,15 0 2-16,20 0-8 0,25 0-1 16,18-13-7-16,17-15-4 15,7-6-1-15,11-10 1 16,0 0-1-16,7-19 2 15,-7-6-2-15,-7-12-1 16,-7-10-17-16,-8 0-6 16,-6-13-38-16,-7-2-15 15,-1-10-92 1</inkml:trace>
  <inkml:trace contextRef="#ctx0" brushRef="#br0" timeOffset="15358.188">26885 6554 240 0,'7'-6'90'0,"-3"3"-48"0,-1 3-49 0,-3 0 16 16,0 0-8-16,0 0-1 16,0 0-2-16,0 0 1 15,0 0 1-15,0 0 6 0,0 0 4 16,0 0 6-16,0-3 2 15,4 0-1-15,-4-4 2 16,0 1-1-16,3 0-2 16,-3 3-2-16,0-1-1 15,4 1-3-15,-4 0 1 16,3 0-2-16,1 0 0 16,-1 0 3-16,1 0 5 15,0 0 0-15,-1-1 1 0,1 1 2 16,-1-3 2-16,1 6-1 15,-4 0-1-15,0 0-2 16,0 0-1-16,0 0-5 16,0 0-2-16,0 0-4 15,3 0 1-15,1 13-4 16,-4-1 0-16,0 4 5 16,0 12 5-16,0 10-5 15,-4 12 0-15,-3 16-4 16,0 6-1-16,0-3-1 15,0 3-2-15,0-6 1 0,3 3-1 16,4-4 0-16,4-2 0 16,3-3 2-16,4-10 1 15,-1-9-1-15,1-7-2 16,-4-9 1-16,0-3-1 16,0-9 2-16,-4-4 1 15,-3-3-8-15,0-6-4 16,-7-3-28-16,-3 0-14 15,-1 0-28-15,4 0-13 16</inkml:trace>
  <inkml:trace contextRef="#ctx0" brushRef="#br0" timeOffset="15672.958">27700 6805 380 0,'7'-9'143'0,"-3"6"-78"0,-4 6-52 16,0-3 33-16,0 0-9 16,-4 9 3-16,-6 4-9 15,-8 5-2-15,-7 17-16 16,-6-4-3-16,-5 4 0 0,1-1-4 15,-4 13-1-15,4-3-2 16,3 0-3-16,7 0-6 0,4-3-1 16,4-10-15-16,3 4-3 15,-1-10-16-15,5-7-4 16,-1-2-31-16,4-10-14 16,4-9-76-1</inkml:trace>
  <inkml:trace contextRef="#ctx0" brushRef="#br0" timeOffset="15928.494">27252 6758 408 0,'4'-19'154'0,"3"19"-84"0,10 0-57 0,-6 0 33 15,-1 3-9-15,8 4 1 0,3 8-10 16,0 10-3-16,1 10-14 15,-5 6 0-15,-3 9 0 0,-7 6-6 16,0 13-3-16,4-3-10 16,3 3-5-16,4-13-20 15,10-5-8-15,7-17-19 16,4-12-5-16,3-16-91 16,-6-12-77-1,-8-3 86-15</inkml:trace>
  <inkml:trace contextRef="#ctx0" brushRef="#br0" timeOffset="16424.281">28349 6648 356 0,'11'-44'134'0,"-4"32"-72"0,3-4-39 16,-6 13 35-16,0-3-17 16,3 6-3-16,3 0-7 15,4 9 0-15,0 10-17 16,8 15-1-16,2 10-2 0,1 13-6 15,0 9-1-15,-4 3-2 16,-4 9-2-16,-2 4-13 16,-5-1-4-16,1 1-11 0,-4-20-3 15,-4-8-5 1,4-20-3-16,-3-6-42 16,-1-12-20-16,-3-16-57 15</inkml:trace>
  <inkml:trace contextRef="#ctx0" brushRef="#br0" timeOffset="16634.256">28176 7031 400 0,'-10'0'148'0,"17"0"-80"0,10 0-55 0,-2 0 33 15,6 0-20-15,14-3-4 16,25 0-13-16,11 3-6 0,6 0-2 15,-3 6-4-15,0 0 0 0,-7 3-31 16,-3 4-13-16,-4-4-53 16,0 1-24-16,-11-4-25 15</inkml:trace>
  <inkml:trace contextRef="#ctx0" brushRef="#br0" timeOffset="17280.707">29309 6576 392 0,'-11'-9'148'0,"8"9"-80"0,-1-3-62 0,4 3 31 16,0 0-16-16,0 0 5 16,7-4-8-1,11 1-10-15,3 0 2 0,18-3 2 16,7 3-2-16,3 3 2 16,8 3-5-16,-8 3 1 15,0 4 1-15,-3-1 2 16,-11 0 1-16,-6 1 0 15,-12 2 5-15,-6 1 1 0,-11-1-7 16,-7 4-2-16,-4 0-3 16,-3 0-1-16,-4-4-6 15,4 1-1-15,0-4 1 16,4 10 0-16,3 0-6 16,7 3-3-16,7 0 3 15,3 3 2-15,8 3-6 16,10 0-1-16,7 3 5 15,11-6 1-15,4 7 1 16,-1 2 4-16,-7 1-2 16,-6-1 1-16,-8-2 4 15,-10 2 3-15,-8-6 0 0,-10 4 2 16,-14-1 2 0,-11-6 5-16,-10 0-4 0,0-6 2 15,-11 0-7-15,-4-7-3 16,1-5 1-16,-11-4 0 15,4-6-4-15,3-4 1 16,7 1-16-16,7-6-6 16,7 2-20-16,8 4-6 15,2 0-35-15,15 3-11 16,14-1-92 0</inkml:trace>
  <inkml:trace contextRef="#ctx0" brushRef="#br0" timeOffset="17641.17">30071 6046 364 0,'7'-25'137'0,"3"22"-74"0,22 0-54 16,-18 3 30-16,7 9-9 16,15 10 2-16,6 12-7 15,15 23-1-15,-1 18-13 0,11 16 2 0,-11 15 3 16,1 23-6-16,-8-7-1 16,-6 3-3-16,-12-6-1 15,-6-3-3-15,-11-13 1 16,-7-3-2-16,-7-21-1 15,-3-10-10-15,-8-7-6 16,-7-9-39-16,-6-6-14 16,-8-6-39-16,-3-7-15 15,-11-9-24 1</inkml:trace>
  <inkml:trace contextRef="#ctx0" brushRef="#br0" timeOffset="19261.511">17671 7896 220 0,'-14'-12'82'0,"10"2"-44"0,0 1-16 0,4 3 26 16,4 6-10-16,3-10-2 15,4 10-1-15,3-3 1 16,3 3-20-16,5 0 11 0,6 0 3 16,14 0-2-16,22 3-2 15,17-6-8-15,10-3-1 16,26-7-10-16,13 1-2 15,-3-4-3-15,4 3-2 16,-4 7-26-16,-18 6-12 16,-13 3-32-16,-19 4-13 15,-13-1-80 1</inkml:trace>
  <inkml:trace contextRef="#ctx0" brushRef="#br0" timeOffset="19951.815">18168 8163 292 0,'0'-7'110'0,"4"4"-60"0,3 3-34 0,-7 3 27 16,3-3-3-16,4 7 3 15,0-1-9-15,0 0-1 16,0 4-18-16,-3 2 0 0,-4 7 1 0,-7 6-8 16,0-3-2-16,-4 9-4 15,-3-2-2-15,0-7 1 16,3 0-1-16,1-4-3 15,3-5 2-15,7-4-6 16,7 1 0-16,7-7 3 16,4-3 4-16,3-3-4 15,3 0-1-15,5 3-5 16,-1 6-1-16,0 3-1 16,-3 4 0-16,0 2 4 15,3 4 3-15,-4 0 3 0,1 6 1 16,-4-3 1-16,0-3 2 15,-6-3 1-15,-1-7 1 16,-7 0 11-16,-7-2 5 16,-14-4-8-16,-8 0-4 15,-13 3-10-15,-4 1-3 16,-6-1-3-16,-5-3 0 16,-3 3-26-16,7-3-10 15,8-6-24-15,9-3-10 16,15-7-66-1</inkml:trace>
  <inkml:trace contextRef="#ctx0" brushRef="#br0" timeOffset="20131.261">18327 8200 404 0,'-14'-22'151'0,"14"22"-82"0,7 0-61 15,0 0 34-15,10-3-20 16,22-3-4-16,21-16-14 15,7-6-2-15,11 3-2 16,7 0-40-16,3 3-18 0,0 6-54 16,-3-3-24-16,-8 7-3 15</inkml:trace>
  <inkml:trace contextRef="#ctx0" brushRef="#br0" timeOffset="20733.791">20634 7975 276 0,'-7'0'104'0,"10"0"-56"0,1 0-32 0,-4-4 29 16,4 1-6-16,6 0-1 15,8-3-6-15,10 0-2 16,18-1-17-16,21-2-1 0,7-7 1 16,18 1-7-16,21 2-1 15,3-3-3-15,-7 7-2 16,-3 9-30-16,-11 0-15 15,-17 9-52-15,-18 1-23 16,-21-1-19 0</inkml:trace>
  <inkml:trace contextRef="#ctx0" brushRef="#br0" timeOffset="21168.306">21040 8169 364 0,'-4'-13'134'0,"11"13"-72"0,14 0-57 0,-10 0 27 0,0 0-16 15,-1 0-2-15,1 10-8 16,-4-1-4-16,-4 7-1 16,-3 3-1-16,0 0 2 0,-3-4-1 15,3 4 2-15,0-3-2 0,0-4-1 16,0 1-4-1,7-1 0-15,7-2 2 0,7 2 3 16,4-2 0-16,3 5-1 16,7 1-8-16,-3 3-3 15,0 3 4-15,-4-3 3 16,-3 6 3-16,-4 3 1 16,-3 0 0-16,-1 0 2 15,-6-3 5-15,-4 1 6 16,-4-8 2-16,-6 1 0 15,-8 0-5-15,-17 0-2 16,-4 3-4-16,-10 0-3 16,0-3-3-16,-1-4-1 15,1-2-16-15,0-7-5 16,-1-6-34-16,4-16-15 16,4-2-83-16</inkml:trace>
  <inkml:trace contextRef="#ctx0" brushRef="#br0" timeOffset="21351.159">21241 8147 400 0,'28'0'148'0,"-10"0"-80"0,31 0-68 16,-24 0 29-16,14-9-20 15,6-1-5-15,1 1-33 16,7-4-16-16,-3 4 23 15,-8 3-75-15,0 6-29 0,-10 0-1 16</inkml:trace>
  <inkml:trace contextRef="#ctx0" brushRef="#br0" timeOffset="22130.208">4897 12167 332 0,'-11'-7'126'0,"11"4"-68"0,7-6-46 0,-3 6 32 0,-1-7-12 15,8-5-1-15,6-4-9 16,19-3-1-16,20-9-12 16,8-7-3-16,3 0 0 0,21-2 3 15,25 2 2-15,-4 10-5 16,7 12-4-16,11 16-1 16,-7 6-1-16,-17 7 0 15,-19 6 2-15,-13 9-6 16,-15-3 1-16,-13-3-21 15,-12 0-7-15,-9 6-11 16,-12-6-1-16,1 0-8 16,-8-6-3-16,-6-1-91 15</inkml:trace>
  <inkml:trace contextRef="#ctx0" brushRef="#br0" timeOffset="22593.875">4886 12041 304 0,'-11'-18'115'0,"11"14"-62"0,4-5-42 0,-1 3 26 0,1-4-9 16,7 1-2-16,-1-7-3 15,8-6 0-15,3-3-13 16,21 0 1-16,11-13 0 0,11-5-2 16,-1-11 2-16,32 4-6 15,22-13-1-15,6 4-4 16,40 6-1-16,2 9 1 15,33 6 2-15,0 16-3 16,34 6 0-16,-13 10 1 0,25 16 2 16,-12 8-1-16,19 7-1 15,-15 4 1-15,1 8 1 16,-33 7-3-16,-20 9 0 16,-15 7 3-1,-28 6 1-15,-28 0-6 0,-21-7 0 16,-25-2-30-16,-18-10-13 15,-14-10-133 1</inkml:trace>
  <inkml:trace contextRef="#ctx0" brushRef="#br0" timeOffset="23975.552">11846 12073 252 0,'-24'-16'96'0,"17"16"-52"0,-18 0-29 0,11 0 26 0,0 0-9 16,3 0 1-16,0 0-3 16,4 0-1-16,0 0-16 15,4-3-3-15,10 0 0 0,7 0 3 16,11-4 4-16,13-2-3 15,8 0 0-15,-3-1-6 16,6 10 0-16,4 10-1 16,7-1 3-16,-11 7 1 15,-6 6 3-15,-19 9 6 16,-13 3 4-16,-15 7-6 0,-13 0-3 16,-4-3-11-1,-4 5-2-15,4-5-2 0,3-3 2 16,4-7-3-16,3-3-2 15,4 0-3-15,4-9 1 16,6 2 1-16,11-5-1 16,11 3-3-16,18-4-2 15,9 13-6-15,1 4-3 16,4 2 8-16,-11 0 4 16,-4 10 5-16,-7-3 3 15,-7-1 0-15,-3 7-1 16,-7-3 9-16,-11 0 6 15,-4-4-5-15,-3 7-1 0,-10-3 1 16,-11-3 1-16,-11-4-5 16,-17-3-2-16,-4-6-4 15,-4-6-1-15,4 0-1 16,11 3 0-16,3-9-20 16,7-7-8-16,8 0-12 15,6-3-3-15,7-6-14 16,8-3-5-16,13-7-60 15,12-5-60 1,24-11 61-16</inkml:trace>
  <inkml:trace contextRef="#ctx0" brushRef="#br0" timeOffset="24486.114">12898 12659 348 0,'-11'-9'129'0,"4"5"-70"0,0-11-51 0,3 12 27 16,-3-4-18-16,0-2-2 16,-3 0-3-16,-1 2 2 15,-3 4-7-15,0 0-2 0,-7 22-1 16,-4 3-2-16,0 15 1 15,8-5-4-15,-5 15 0 16,8-10 1-16,4 10 0 0,6-3-3 16,11-9 2-16,11-4-1 15,7-9 0-15,-8-6 4 16,22-10 1-16,-4-12 1 16,1-10 2-16,-8-9 3 15,-3-13 5-15,-8 1-2 16,-3-1 3-16,-3 4 1 15,-4 5-1-15,0 11-1 16,-7 8 1-16,0 10-10 16,-4 13-3-16,1 6-4 15,3 6 0-15,3 3 2 16,1 6 0-16,3-5-9 16,0 8-2-16,0 4-12 15,4-6-3-15,-1-4-8 16,1-3-4-16,0-6-10 0,3-6-5 15,-4-13-33-15,1-9-13 16,-1-13-22 0</inkml:trace>
  <inkml:trace contextRef="#ctx0" brushRef="#br0" timeOffset="24996.351">13116 11831 376 0,'11'-41'140'0,"-4"32"-76"0,0 0-57 0,-7 9 31 0,4 6-9 16,-1 10 1-16,4 15-11 16,4 13-1-16,3 22-11 15,-4 18 2-15,4 7 2 0,-3 7-6 16,0-1-3-16,-4 3-1 15,0-9-1-15,0-6 0 16,-4-7 0-16,1-9 0 16,3-13 0-16,0-5 0 15,0-14 0-15,4-9 0 16,-1-2 0-16,4-8 0 16,4-2 0-16,3-3-3 0,0-4 2 15,0-3-1-15,1-3 0 16,-1-3 2-16,3-3 2 15,5-6-3-15,-1-4 0 16,0-6-4-16,0-9 1 16,1 0 2-16,-5-3 1 15,-6-7 1-15,-15-9 0 16,-10 6-5-16,-14-3 1 16,-11 0-20-16,-10 4-7 15,-14 5-2-15,-15 7 2 16,4 9 13-16,7 10 8 15,11 9-17-15,10-3-7 16,14-4-38-16,11 7-16 0,7-9-34 16</inkml:trace>
  <inkml:trace contextRef="#ctx0" brushRef="#br0" timeOffset="25430.664">13494 11609 324 0,'-25'-3'123'0,"14"-4"-66"0,-3 7-51 16,7 0 28-16,4-3-7 16,-1-3 4-16,4 3-4 0,4-4 1 15,3-2-16 1,3 3 2-16,8-1 2 0,7 7-2 0,7 4 0 15,10 8-2-15,4 13 0 16,0 3-2-16,-4 10-1 16,-10 3 1-16,-8-7 4 15,-10 1-2-15,-10-1 3 16,-15 4-6-16,-13-7-3 16,-1-2-3-16,-3-4 0 15,-4-7-2-15,4-2 2 16,3-3-4-16,7-7 0 15,4 3-1-15,7 1 0 16,7-4-3-16,11-3 1 16,10-3 2-16,11 6 1 0,7-6-10 15,3-6-5-15,-3 3-32 16,-4-3-14-16,-3-4-36 16,0-2-15-1,-8-1-48-15</inkml:trace>
  <inkml:trace contextRef="#ctx0" brushRef="#br0" timeOffset="26062.534">14210 12311 208 0,'0'-38'79'0,"3"10"-42"0,8-6-23 15,-7 24 22-15,3-2-5 16,0-1 2-16,0 4 3 16,0 2 4-16,0 4-21 15,-4 0 7-15,4 6 2 0,-3 10 0 16,3 9 1-16,0 6-5 0,0 7-1 15,4 12-8-15,-1 3-4 16,4 3-6-16,-3 10-4 16,0-7 0-16,3 7-1 15,-4-10-25-15,-3-9-8 16,0-6-18-16,-3-10-9 16,-8-12-58-1,-3-7-30 1</inkml:trace>
  <inkml:trace contextRef="#ctx0" brushRef="#br0" timeOffset="26216.673">14044 12505 308 0,'4'-9'115'0,"6"9"-62"0,15-6-42 0,-4 6 26 16,11 0-25-16,14 0-5 15,3 0-19-15,0 0-6 0,8 0 10 16,3 0-29-16,7 0-12 0,0 0-79 15</inkml:trace>
  <inkml:trace contextRef="#ctx0" brushRef="#br0" timeOffset="26707.658">15074 11910 312 0,'4'-35'118'0,"-1"19"-64"0,15-9-52 0,-11 13 25 16,0-4-5-16,-3-3 4 16,-1 1 1-16,-6 2 1 15,-1 3 4 1,-10 16-17-16,-7 16-10 0,-4 3-7 16,0 13 1-16,-3 5 0 15,3 20 1-15,1 12 2 16,-4 10 1-16,-1 12 3 15,5 3-3-15,2 10-2 16,12-1-3-16,10-9-1 16,10-12 2-16,5-16 0 15,9-13-2-15,15-15 2 16,17-13 1-16,8-18 0 0,10-13-3 16,-14-16 2-16,-4-9 3 15,-3-10 1-15,-7 4 3 16,-14-7 1-16,-14 0 14 15,-15 13 6-15,-10 3-11 16,-21 3-4-16,-25 9-10 16,-14 7-2-16,-4 15-2 15,15 7 0-15,3 6-5 16,11 3-3-16,13-3-12 16,12 6-4-16,6-6-10 15,15-3-5-15,17-6-36 16,21-7-12-16,8-3-58 15</inkml:trace>
  <inkml:trace contextRef="#ctx0" brushRef="#br0" timeOffset="27293.258">15861 12380 236 0,'0'-9'88'0,"0"9"-48"0,0-10-25 0,0 10 26 0,0-3 0 15,0 0 5-15,0 0-5 16,0 0-3-16,0-1-21 16,0-2 1-16,-7 3 0 0,-4 3-8 15,-3 3-3-15,-7 7-4 16,-7 8-3-16,0 11 1 16,-1-1 1-16,-2 6-3 15,2 4 0-15,8 9 3 16,11-3 1-16,10-10 3 15,10 4 1-15,11-13-3 16,8-6-3-16,2-10 2 0,-2-12 2 16,2-9 4-16,1-17 2 15,0 1 1-15,-4-9 0 16,-3-1 2-16,-8 3 2 16,-6 7 10-16,-4 6 6 15,-7 10-14-15,-4 12-6 16,-3 9-7-16,0 10-2 15,0 9-1-15,7 10-2 16,4 3-2-16,3 2 1 16,7-2-6-16,7-3-3 15,7-7-23-15,4 4-9 16,0-10-35-16,-4-6-16 16,-3-10-97-16</inkml:trace>
  <inkml:trace contextRef="#ctx0" brushRef="#br0" timeOffset="31241.851">17745 13775 372 0,'-11'0'140'0,"11"0"-76"0,0 0-66 15,0 0 27-15</inkml:trace>
  <inkml:trace contextRef="#ctx0" brushRef="#br0" timeOffset="31451.84">17741 13778 653 0,'11'0'38'0,"6"0"-18"15,12 0-4-15,20-3 0 0,15 3-4 16,13-3-2-16,15 0-3 0,28-6-2 15,3-1-3-15,11 4-2 16,18 6 1-16,-11-3-1 16,-3 6 0-16,-1-3 0 15,-3 0 0-15,-14-6 2 16,-17-4-6-16,-8-5 1 16,-7-1-30-16,-3-3-11 15,-15 3-23-15,-17 7-11 16</inkml:trace>
  <inkml:trace contextRef="#ctx0" brushRef="#br0" timeOffset="32006.246">18299 14296 364 0,'-18'-10'137'0,"21"7"-74"0,8-3-60 16,-4 3 28-16,11 0-11 16,10-7-2-16,14 4-6 15,15-7 0-15,3-2-7 16,0-1 1-16,3-3 1 0,8 10 1 0,-8-1 0 15,-10 10-2-15,-10 0 1 16,-12 7 7-16,-17 5 5 16,-17 4-9-16,-11 3-6 15,-11 6-2-15,0 3-2 16,1 0 0-16,2 1 2 16,8 2-1-16,0 0-1 15,7-3-4-15,7-2 0 16,11 2-5-16,10-3 1 15,7 0-3-15,7 0 2 16,4-3 5-16,-3 6 4 16,-8-6 1-16,-7 0 2 15,-7-3 11-15,-10 3 8 0,-11 0-9 16,-15-3-2-16,-13 9-5 16,-7 0-1-16,-11 0-6 15,-11 0 1-15,-13 1-5 16,3 2 1-16,7-3-18 15,14-6-6-15,14-3-38 16,18-3-15-16,14-7-51 16,31-6-18-16,15-6 28 15</inkml:trace>
  <inkml:trace contextRef="#ctx0" brushRef="#br0" timeOffset="32471.648">19470 14547 236 0,'17'-54'88'0,"-13"39"-48"0,3-10-16 0,-7 15 27 16,-3 1-4-16,-1 2 1 15,-3 1-4-15,-4 3-1 16,-10 6-23-16,-4 10-7 0,-3 24-2 16,-3 7-5-16,-1 10-1 15,4-1 0-15,3 0-1 16,7 0-5-16,8-12 1 16,6-6 0-16,11-10 2 15,11-16 10-15,10-18 7 0,11-7 1 16,3-12 0-16,4-13-2 15,-7-9-1-15,-4 9 2 16,-7 7 0-16,-7 2-4 16,-6 20-1-16,-5 12-2 15,-6 12 0-15,-1 20-6 16,1-1-4-16,3 4-4 16,7 8-1-16,0-5-16 15,4-3-7-15,10-7-34 16,7 0-11-16,11-3-53 15,3-3-24-15,-3-6-12 16</inkml:trace>
  <inkml:trace contextRef="#ctx0" brushRef="#br0" timeOffset="33118.207">21498 13778 276 0,'-14'-12'104'0,"11"12"-56"0,3 0-23 0,0 0 31 15,0 0-17-15,0 0-5 16,3 3 0-16,4 0 1 15,11-3-19-15,10 0 6 0,21-9 5 16,29-7-11-16,14-6-1 16,17-12-9-16,22 5-4 15,-1-2-1-15,4 0-1 16,4 6 0-16,-1 6 0 16,-17 0 0-16,-7 10 2 15,-17 2-12-15,-15 4-3 0,-11 0-16 16,-17 0-7-16,-11 0-27 15,-20 0-109 1,-15 9-37 0,-7 3 74-16</inkml:trace>
  <inkml:trace contextRef="#ctx0" brushRef="#br0" timeOffset="33628.805">21840 14076 392 0,'-14'-3'145'0,"21"-3"-78"0,4-7-71 0,0 7 24 16,13-3-7-16,12-7 5 15,6-3-6-15,14 0 1 16,15 4-8-16,7 2-1 0,-4 7 0 15,-11 6 4-15,-10 6 5 16,-14 4 2-16,-11 5 3 16,-17 7 1-16,-11 3 1 15,-14 3-9-15,-4 1-2 16,-7-1-5-16,0-6-3 16,4-3-3-16,7-1 1 15,4-2-4-15,17 3-3 16,3 3 1-16,8 6 2 15,7 3 3-15,-1-2-1 16,1 8 1-16,-7-2 2 16,-8-1 2-16,-3 1 3 15,-7-1 4-15,-10-2 2 16,-8-4 1-16,-10 3-6 16,-7-9-2-16,-8 10-4 15,-3-11-1-15,4 1-12 16,3-9-5-16,0 3-14 15,11-4-8-15,7-2-20 0,17-4-43 16,12-6 20 0,16-6-69-1</inkml:trace>
  <inkml:trace contextRef="#ctx0" brushRef="#br0" timeOffset="34018.997">23054 14255 252 0,'7'-16'93'0,"-10"10"-50"0,-4 0-28 0,-1 9 24 16,-6 3 1-16,-10 4 5 15,-12-1 0-15,-9 0 0 16,-1 7-25-16,0 3-3 0,0 0 0 16,7 9-7-16,7 0-1 15,8 0-7-15,10 4-4 16,7-4-2-16,17 3 3 0,15-6 0 15,14-9 3-15,6-10-1 16,5-6-1-16,-8-15 7 16,1-4 3-16,-8-3 17 15,-7 0 7-15,-7 0 2 16,-7 3 3-16,-3 3-15 16,-4 7-4-16,-4 9-12 15,1 9-5-15,0 4-5 16,-1 9-1-16,4 6-1 15,4 4 3-15,3-1-18 16,3-3-4-16,8-9-29 16,7 0-11-16,3-10-42 0,0-9-16 15,1-3-48 1</inkml:trace>
  <inkml:trace contextRef="#ctx0" brushRef="#br0" timeOffset="37682.139">25238 12214 252 0,'-18'-10'93'0,"11"7"-50"0,4-6-24 0,-1 6 26 15,0-4-6-15,4-2 2 0,0 0-6 16,4-7 1 0,0 7-20-16,3-10 4 0,3 6 1 0,11-6-3 15,8 1 0-15,6-4-8 16,11-3-2-16,10 15-4 15,11 7-1-15,4 6 1 16,-8 16 2-16,-10 3 3 16,-14 6 5-16,-11 0 3 15,-21 10 4-15,-14 3-9 16,-14-7-2-16,-7-2-4 16,0 2-1-16,-1-6-3 15,8-3-2-15,4-6-4 0,9 0 0 16,8-3-7-16,15 2-1 15,6 8 0-15,10-1 0 16,8 6-7-16,4 7 0 16,-5 2 8-16,5 1 3 15,-1 3 6-15,-3-6 1 16,-4-1-2-16,-7 1 2 16,-10-4 5-16,-7 1 5 15,-11-4-1-15,-14 4 3 16,-8-4-6-16,-13 0-3 15,-11-2-1-15,-14-1 1 16,-3-9-3-16,-1 6 0 16,8-10-6-16,10 1 0 15,11-3-15-15,6-4-5 16,12-3-28-16,10-3-10 0,14-3-54 16,25 0-24-16,10 0 23 15</inkml:trace>
  <inkml:trace contextRef="#ctx0" brushRef="#br0" timeOffset="38086.741">26695 12719 312 0,'3'-32'118'0,"-10"13"-64"0,-3-9-43 16,-1 19 26-16,-7-1-3 0,-6 4 2 15,-8 3-6-15,-7 9-4 16,0 7-14-16,-7 15 1 0,-6 3 1 16,2 1-7-16,8-1-2 15,7 0-5-15,13 4-3 16,12-7-1-16,13-3 3 16,11-6 0-16,4-13 3 15,3-6-1-15,7-6 2 16,1-3 9-16,-1-4 7 15,-3 4 1-15,-4 2 3 16,0 4-11-16,-3 3-4 16,-4 10-3-16,0 9-1 15,0 2-2-15,11 5-2 16,-1-1-10-16,5 3-4 16,6-3-17-16,0-6-8 0,0-7-23 15,-3-5-9-15,-4-7-48 16,1 0-21-16,-5-19 14 15</inkml:trace>
  <inkml:trace contextRef="#ctx0" brushRef="#br0" timeOffset="38478.015">27107 11700 364 0,'15'-94'134'0,"-12"68"-72"0,8-5-44 0,-8 19 34 16,1-4-23-16,3-3-3 15,0 10-16-15,0 5-4 16,-4 14-4-16,4 18 9 0,-3 22 6 16,-8 16-9-16,-3 31-2 15,-3 22-4-15,-4 16-2 16,0 10 1-16,0 14-1 15,3-5-3-15,7-13 2 16,11-6 3-16,8-13 1 16,6-18-1-16,3-16-2 15,1-13 1-15,3-12 1 16,-6-10-3-16,-1-12 0 16,-4-13-4-16,-3-9-1 0,1-7-6 15,-5-2-3-15,1-4-20 16,-4 0-10-16,3 0-25 15,4 1-8-15,1-1-76 16</inkml:trace>
  <inkml:trace contextRef="#ctx0" brushRef="#br0" timeOffset="39287.501">27693 12198 200 0,'-7'-16'74'0,"7"13"-40"0,-4-3-24 0,4 3 20 16,4-3 2-16,0-1 3 15,3-5 0-15,0-4 4 16,0 7-22-16,0-7 15 0,-4 0 5 16,1 4 0-16,3 2 3 15,-4 4-13-15,-3 25-2 16,-3 12-8 0,-4 16-6-16,7 4 1 15,0 11-7-15,7 7-3 0,-4 10-4 16,4-1 1-16,-3 0-1 15,3-6-2-15,-3-3-8 16,3-9-3-16,-4-4-5 16,1-12-1-16,-1-9-17 15,1-7-5-15,-4-6-22 16,0-6-7-16,0-10-71 16</inkml:trace>
  <inkml:trace contextRef="#ctx0" brushRef="#br0" timeOffset="39425.241">28155 12236 296 0,'11'-63'112'0,"-4"35"-60"0,7-13-41 0,-7 29 28 15,0-1-6-15,0 4 3 16</inkml:trace>
  <inkml:trace contextRef="#ctx0" brushRef="#br0" timeOffset="39768.752">28215 12079 628 0,'0'31'35'0,"0"7"-3"16,-7 6-7-16,-7 9-4 16,-4 7-9-16,-3 2-3 15,0 7-5-15,-4-9-1 16,1 3 1-16,6-10 0 16,4-6-2-16,3-6-2 15,11 0 1-15,7-1 1 0,7 1-3 16,11-3-2-16,7-7-5 15,3 7-2-15,4-13 2 16,3-6 5-16,1-10 0 16,-1-6 1-16,0-3 2 15,-3-6 2-15,-7-10-1 16,-7-6 2-16,-15-9 0 16,-10 3 3-16,-7-7-3 15,-21-6 0-15,-4-3 1 16,-7 4 2-16,-3 2-10 15,0 4-2-15,10 12-21 16,7 0-8-16,8 6-33 0,10 4-11 16,10 2-71-1,8 7-56-15,-1 0 87 16</inkml:trace>
  <inkml:trace contextRef="#ctx0" brushRef="#br0" timeOffset="40144.338">28568 12139 360 0,'0'-51'134'0,"3"26"-72"0,12-15-57 0,-8 21 27 16,3-3-14-16,8 0 0 16,0 3-2-16,-1 3 2 15,4 7-10-15,0 9 0 0,-3 12-1 16,7 7 5-16,-4 13 3 0,-7 2 5 15,-3 7 4-15,-8-3-3 16,-6-4-3-16,-4 0-6 16,-11-2 0-16,-7-7-7 15,-3-6-3 1,0 0-1-16,0-10 1 0,-1 0-1 16,5 1-1-16,3-4-2 15,10-3 1-15,7 0-8 16,11 0-4-16,15 1 2 15,16-1 4-15,5-3-16 16,3 0-7-16,7-7-28 16,-1 7-14-16,-6 0-56 15,-10 0-23-15,-8-3 22 16</inkml:trace>
  <inkml:trace contextRef="#ctx0" brushRef="#br0" timeOffset="41028.971">29436 12242 340 0,'14'-38'129'0,"-4"16"-70"0,-6-6-38 15,-4 19 35-15,4-7-15 16,-1 7-1-16,4-1-14 0,-3 10-4 16,-1 7-13-16,1 11 6 0,-4 14 2 15,0 5-5-15,-4 10-2 16,4 13-5-16,-3 0-2 15,3 18-12-15,-4-12-4 16,4 0-25-16,-10-7-8 16,2-5-25-16,1-11-7 15,-7-8-52 1,-7-7-63-16,0-9 61 16</inkml:trace>
  <inkml:trace contextRef="#ctx0" brushRef="#br0" timeOffset="41194.227">28984 12505 368 0,'4'-28'140'16,"17"22"-76"-16,18 0-59 0,-15 6 30 0,12-4-21 15,13 4-2-15,11 0-10 16,18 4-4-16,-1-1 1 16,-3 0-20-16,-10-3-6 0,-4 0-50 15,-4-3-20-15,-6 0-43 16</inkml:trace>
  <inkml:trace contextRef="#ctx0" brushRef="#br0" timeOffset="41915.789">30198 12160 404 0,'-18'4'151'0,"15"-1"-82"0,-4 0-61 0,3 0 34 16,4-3-9-16,0 0 1 16,0 0-8-16,0 3-4 15,4-3-12-15,-1 3 0 0,1-3 1 16,-1 0 0-16,4 0 1 16,0 0-4-16,4 0 0 15,-4 0-5-15,14-3-2 16,7 0 0-16,1 3-1 15,6 0 0-15,4 3 0 16,-1 0 0-16,-2 0 0 0,-8 1 0 16,0-4 2-16,-3 3 1 15,-8 0 1-15,5 3-2 16,-5 4 1-16,1 5-4 16,3-2 0-16,4 12 5 15,-4 3-2 1,0 7-1-16,0 2 0 15,-10-2 1-15,-4 5-1 16,-7-2 2-16,-11 3 0 16,-3 3 1-16,-14 0 0 15,-11-1 0-15,-10-5-2 16,6 0 1-16,-2-4-4 0,-1-6 0 16,0 4 1-16,4-7 0 15,-1-6 0-15,1-7 0 16,-11-5 2-16,11-7 1 15,-1-4-1-15,4-2 1 16,11-3-2-16,4-1 2 16,6 1 0-16,11-1 3 15,14-2-3-15,14-1-2 16,11-2-5-16,10-1-2 16,15 3 0-16,6 7 2 15,15 6 2-15,-8 6 1 16,-6 7 1-16,-8-4 0 15,-6 7 0-15,-8-3 0 16,0-1-14-16,-10-2-3 16,-4-1-26-16,-10-3-13 15,3 1-19-15,-10-4-8 0,-1-3-21 16,-3 0-8-16</inkml:trace>
  <inkml:trace contextRef="#ctx0" brushRef="#br0" timeOffset="42246.002">30741 11734 484 0,'11'-28'181'0,"-1"15"-98"0,18-9-75 0,-13 19 38 16,6 6-22-16,14 16-1 16,14 6-7-16,4 13-2 15,21 21-8-15,0 36-2 0,4 21 0 16,3 31-5-16,-7 10-1 16,-3 9-6-16,-22 0 0 15,-10-12 4-15,-18-20 4 16,-21-14-1-16,-21-26 0 15,-14-13-26-15,3-27-9 16,-14-17-46-16,0-15-20 0,4-9-96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03:55.73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4900 4008 308 0,'0'-15'115'0,"0"15"-62"0,-7-10-29 16,0 10 33-16,3-3-20 15,-3-3-4-15,4-1-6 16,-1-2-2-16,1 0-14 16,-4-1 7-16,3-2 2 0,-3-1 1 15,-3 4-1-15,-5-1-4 16,-6 1-2-16,-7 6-6 15,-11-3 0-15,-7-4-7 0,-6 10-1 16,-5 10 0 0,4-1 0-16,-21 16 0 0,-14 6 0 15,-4 10 0-15,-7 9 0 16,-3 13-3-16,-7 15 2 16,-1 20-1-16,12-1 0 15,6 16 2-15,11 15 0 16,3-5 0-16,8 8 2 15,6 10 1-15,11-9 1 16,14-7-2-16,15-5 1 16,24-14-2-16,24 1 2 15,5-13-2-15,20-10 2 16,36-11 0-16,17-11 1 16,18-12-2-16,39 1-2 0,-4-20-4 15,25-9 0-15,-11-19-5 16,0-3 1-16,11-19-9 15,-21-21-2-15,-14-17 5 16,-11-3 4-16,-14-15-1 16,-22 0 2-16,-27-16 7 15,-39 3 3-15,-32-9 7 16,-25 6 3-16,-42 0-6 16,-42 7-1-16,-18 18 0 15,-36 28 0-15,8 32-11 16,-14 18-5-16,17 29-10 15,25 19-3-15,28 12-20 0,29-3-7 16,28-10-27-16,34-12-10 16,44-15-54-1</inkml:trace>
  <inkml:trace contextRef="#ctx0" brushRef="#br0" timeOffset="554.487">6636 4413 296 0,'32'-82'112'0,"-22"48"-60"0,8-20-39 16,-15 39 30-16,-3-4-4 15,0-3 4-15,-7-3-9 16,-10 9-3-16,-15 13-17 0,-14 3-4 0,-14 13-3 16,-4 27-6-16,-13 23-2 15,-18 22 0-15,-11 21 0 16,11 35 1-16,13 19 2 16,15 16-1-16,22-4-1 15,20-15 7-15,21-16 3 16,36-15 3-16,39-26 3 15,10-25-9-15,32-21-2 16,28-29-3-16,-4-19 1 16,22-12-2-16,-11-13-1 15,-10-13 1-15,-8-5-1 16,-6-4-18-16,-22-6-8 16,-17-3-33-16,-25-3-12 15,-21-1-108-15</inkml:trace>
  <inkml:trace contextRef="#ctx0" brushRef="#br0" timeOffset="870.257">7578 4083 380 0,'-21'-34'143'0,"17"31"-78"0,0 0-45 16,4 3 35-16,0 6-26 0,0 10-6 16,4 12-5-16,3 22-3 15,4 28-7 1,3 13-5-16,0 25-2 0,3 32-1 0,-2 9 0 16,2 9 0-16,1 0 0 15,0-19 0-15,3-21 0 16,3-26-3-16,5-18 0 15,2-29-20-15,8-9-10 16,-4-29-38-16,-3-24-15 16,-7-19-85-1</inkml:trace>
  <inkml:trace contextRef="#ctx0" brushRef="#br0" timeOffset="1125.252">7631 4068 332 0,'-11'-3'123'0,"22"12"-66"0,3-3-47 16,-7-3 30-16,7 1-9 16,4-4-1-16,17 0-12 15,18 0-4-15,14-7-8 16,7-2-2-16,0-4 2 0,7 1-5 15,4-1-3-15,-4 1-2 16,-7 9 3-16,-14-4-42 0,-14 7-18 16,-18 10-110-1</inkml:trace>
  <inkml:trace contextRef="#ctx0" brushRef="#br0" timeOffset="1335.163">7645 4695 344 0,'-60'50'129'0,"56"-31"-70"0,18 0-49 0,4-10 28 15,10-9-15-15,29 0 0 16,41-9-12-16,15-10-2 16,32-6-5-16,0 0-3 0,-11 3 0 15,-14 6-15-15,-11-3-3 16,-21 10-29-16,-17-1-10 0</inkml:trace>
  <inkml:trace contextRef="#ctx0" brushRef="#br0" timeOffset="1966.856">3101 6702 332 0,'11'0'123'0,"6"9"-66"0,15-9-55 0,-14 0 25 0,10 0-12 16,11-9 2-16,3-1-4 15,14 4 2-15,22-3-8 16,21-1 0-16,-4 1 3 0,32-1 3 16,21 1 2-16,7-4-4 15,39-2-1-15,32-10-4 16,18 6-1-16,41-6-1 15,26 0 2-15,6-4-3 16,11-2-2-16,25 0 0 16,0 2 1-16,-18 1-1 0,0 3 2 15,4 3-2 1,-39 3 2-16,-15 1 0 0,-48 2 1 16,-36 3-2-16,-28 7-2 15,-43 0-28-15,-34 0-14 16,-58-7-196-1,-13-3 69 1</inkml:trace>
  <inkml:trace contextRef="#ctx0" brushRef="#br0" timeOffset="2747.489">5652 7125 332 0,'-36'-13'123'0,"26"7"-66"0,-1-3-33 16,0 6 33-16,4-4-11 0,0 7 0 15,0-3-15-15,4-3-7 16,-1 6-20-1,25-6-3-15,18-1-4 0,11 1 1 16,20 0 0-16,36-1 0 16,0 4 2-16,10 0 0 15,11 6 8-15,0 4 5 16,-28 5 5-16,-18 4 3 16,-17 12 2-16,-18 0 1 15,-18 16-11-15,-21 16-3 16,-25-4-4-16,-21 4 1 0,-10 6-6 15,0-7-3-15,3-6-2 16,10-5 3-16,8-11-9 16,7 4-1-16,10-10-7 15,15-3-2-15,21-6 6 16,24 0 6-16,18 0 3 16,0 0 0-16,11 0 4 15,10 6 2-15,0 1-2 16,-3-1 0-16,-11 6 1 15,-18 4 0-15,-10 0 0 16,-11 12 0-16,-10-3 2 16,-11 6 3-16,-14 0 15 15,-17-6 7-15,-22-3-2 0,-14-9-3 16,-7-7-10-16,-21-9-3 16,-25 6-5-16,-10-3-1 15,-11 0-3-15,-18 0-1 16,11 0-15-16,17-3-4 15,19-7-19-15,17 7-5 16,21-7-43-16,31-8-160 31</inkml:trace>
  <inkml:trace contextRef="#ctx0" brushRef="#br0" timeOffset="4247.864">14199 3155 284 0,'4'-6'107'0,"-8"6"-58"0,1 0-26 0,3 0 29 15,0 0-23-15,0 0-8 16,0 0-7-16,0 0-2 16,-4 6-6-16,4 1 0 0,0-1 4 0,4 0 3 15,3 4 2-15,3-4-2 16,12 3 2-16,6-6-2 16,11 1 0-16,10-4-3 15,18-4 1-15,21 4-6 16,7-3-1-16,15 0-2 15,24 0-2-15,-4 0 3 16,12-3 0-16,6-1 5 16,-11-2 5-16,-10-1-5 15,-10 1 0-15,-4 3-4 16,-8 0-1-16,-9 6-3 16,-19-4-1-16,-13 8 1 0,-15-1 0 15,-10 3-7 1,-11 0-3-16,-3 0-8 15,-7-2-1-15,-4 2-17 0,-4-3-6 16,1 0-29-16,-1 0-10 16,5 4-76-1</inkml:trace>
  <inkml:trace contextRef="#ctx0" brushRef="#br0" timeOffset="5060.519">15124 3588 300 0,'-29'-12'112'0,"22"8"-60"0,7 8-32 0,0-4 30 15,0 0-21-15,0 0 1 16,18 3-11-1,7-3-11-15,10-3-3 0,7-1 1 16,1 1 1-16,6 3 1 16,4 3 0-16,0 7 2 15,-4-1 1-15,-3-3 1 16,-11 4 2-16,-10-1 2 0,-14 1 6 16,-11 5 4-16,-7 1-14 15,-8 3-5-15,1 3-6 16,-3 0-2-16,3-3 1 15,3-1 2-15,4 1-8 16,7 3-1-16,11 3-1 16,3 3 2-16,7 4-3 15,7-1 1-15,7 0 4 16,1 1 2-16,-5-1-1 16,-2-6 2-16,-8 0 1 15,-7 0 0-15,-7-3 4 16,-7 0 2-16,-11 3 0 15,-6 1-1-15,-12-1 1 0,-6-3 3 16,-11-4-6-16,0 1-4 16,1 0 2-16,-8 0 3 15,-4-10-3-15,4-3-3 16,0-6-35-16,8 0-15 16,6-3-24-16,11 0-10 15</inkml:trace>
  <inkml:trace contextRef="#ctx0" brushRef="#br0" timeOffset="5752.168">18785 3121 264 0,'-3'3'99'0,"3"3"-54"0,3-6-28 0,1 7 27 0,-1-4-3 16,8 0 2-1,3 0-8-15,4 0-4 0,10-3-17 16,11 3 2-16,7 0 2 0,10 0-2 16,15-3 1-16,24 0 2 15,21-6 0-15,18 0-8 16,32 0-2-16,0-1-5 16,7 4-3-16,-4-3 0 15,-14 6 1-15,-13 0-1 16,-15 0 2-16,-15 9-15 15,-20-5-7-15,-18 2-19 16,-17-3-6-16,-29 3-52 16,-21 4-82-1</inkml:trace>
  <inkml:trace contextRef="#ctx0" brushRef="#br0" timeOffset="6366.196">19537 3491 332 0,'0'-10'123'0,"-4"1"-66"0,8 9-40 0,-1-3 30 0,4-3-8 15,4 2 0-15,7-2-16 16,3-3-6-16,0 3-10 16,11-4-3-16,10 7 2 0,15 0-1 15,10 6 2-15,3 0 0 16,-10 10 3-16,-3-1 1 16,-8 4 1-16,-7-4-2 15,-10 7-1-15,-14 0 3 16,-11 6 5-16,-21-3-7 15,-8 0-1-15,-9-3-3 0,-8 6 1 16,0-3-4-16,4 0-2 16,7-3-3-16,6-1 1 15,12 1 1-15,13 0 0 16,15 0-3-16,14 6 2 16,7 0-1-16,3 3-2 15,7 1 3-15,8 8 0 16,-4 1-2-16,0-1 2 15,-8 1 1-15,-6 0 0 16,-14 2 0-16,-15 1 2 16,-13 3 1-16,-15-3 3 15,-13-4-3-15,-5 1 0 16,-10 0 3-16,-14-7 1 16,-14-3-3-16,-7-6-3 15,4-3 0-15,-1-6-1 0,0-4-11 16,4-3-5-16,7 4-34 15,7-4-13-15,11 0-42 16,3 4-16-16,7-1-48 16</inkml:trace>
  <inkml:trace contextRef="#ctx0" brushRef="#br0" timeOffset="7206.269">12947 7037 308 0,'-4'-3'115'0,"1"6"-62"0,3-3-33 0,0 0 32 16,0 0-15-16,0 0-3 16,3 0-1-16,4 3 2 15,1 0-19-15,2 0 4 0,4 1 1 16,14-1-5-16,11-3-1 16,14 0-5-16,11 0 1 15,3 0-2-15,3 0 0 16,11-3-1-16,11-1 2 15,0 4-3-15,-11 0 1 0,-10 0-5 16,-11 0 0-16,-4 0-1 16,-14 4-2-16,-6-1 1 15,-8 0 1-15,-7-3-10 16,-3 0-2-16,-4 0-8 16,-7 0-4-16,-4 0-28 15,-6 0-12-15,-4 3-48 16,-7 3-19-16,-11 4-29 15</inkml:trace>
  <inkml:trace contextRef="#ctx0" brushRef="#br0" timeOffset="7552.634">13060 7539 340 0,'-11'0'129'0,"11"0"-70"0,0 0-49 0,0 0 28 15,0 0-1-15,4 3 2 16,6 0-8-16,4 0-4 16,4 0-15-16,14 4 3 0,7-1 3 15,10 0-6-15,4 0 1 16,3 1-2-16,15-4 1 15,14 0-2-15,6-3-1 0,-9 0-5 16,-5-3-3-16,-3 0 0 16,-3 0 1-16,-15-4-6 15,-6 4-1-15,-12 0-36 16,-13 3-15-16,-11 0-29 16,-7 3-9-16,-3 0-80 15</inkml:trace>
  <inkml:trace contextRef="#ctx0" brushRef="#br0" timeOffset="8917.731">15804 6470 204 0,'-3'-13'77'0,"-4"7"-42"0,-4-4-15 15,4 10 24-15,0 0-5 16,-3-3 0-16,-1-3-3 15,0 3 0-15,1 0-19 16,-1 0 3-16,4-4 3 0,4 1-3 16,3-3-2-16,3-4-2 15,8 0 3-15,3-2-7 0,7-4-2 16,4 0-1-16,10 0 1 16,14 1 4-1,29 2 3-15,10 3-7 0,7 7-3 16,18 6-2-16,11 6-1 15,-22 10 2-15,-14 0 3 16,-10 3 5-16,-15 6 3 16,-13 0 0-16,-15 0-1 15,-14 3-2-15,-14 3-1 16,-7-2-7-16,-17 11-4 16,-19 4 1-16,-16-3 0 15,-5 3-4-15,1 3 1 16,3-3 0-16,10 0 0 15,12-10 0-15,6-6 0 16,7 1-3-16,8-1 0 0,10-3-1 16,10-3 0-16,8-3 0 15,10-7 3-15,11 7-2 16,7 0 1-16,3 3 0 16,1 0 0-16,3 3-5 15,6 3-3-15,12 10 1 16,3 12 0-16,4 6-1 15,-11-2 1-15,-11-4 3 16,-6 0 3-16,-8 0 4 16,-7-3 2-16,-10 0-1 15,-11-3 1-15,-10-3 7 16,-1 0 3-16,-14-4-2 0,-13 1 1 16,-19-7-3-16,-13-3 2 15,-11-6-4-15,3-3 1 16,-13-3-7-16,-22-7-3 15,-7-6-2-15,11 4 0 16,0-7-8-16,7 0-5 16,10 3-20-16,7-3-6 15,18 6-29-15,32-12-79 16,18-7 12 0,13-12-10-1</inkml:trace>
  <inkml:trace contextRef="#ctx0" brushRef="#br0" timeOffset="9397.473">18359 5485 264 0,'-18'-28'99'0,"14"6"-54"0,-3-13-42 16,4 26 23-16,3-13-2 0,0 3 5 15,0 4 5 1,0 5 3-16,0-2 8 15,-11 24-24-15,-3 10-4 0,-4 16-3 16,-6 6-4-16,-15 15 0 16,-17 26 0-16,-15 31 4 15,-7 34-4-15,-13 38 2 16,-19 44-7-16,4 13-3 16,18 3 10-16,28-22 4 15,46-26 0-15,46-12 1 16,28-34-9-16,35-22-3 15,29-16-3-15,6-25-2 16,11-7-15-16,-10-24-5 16,-25-7-45-16,-22-22-18 0,-17-9-8 15,-14-12-2-15,-10-13-52 16</inkml:trace>
  <inkml:trace contextRef="#ctx0" brushRef="#br0" timeOffset="9998.929">18676 6147 284 0,'7'-29'107'0,"0"14"-58"0,7-4-35 0,-10 9 28 0,3-8-5 16,0 5 0-1,0 1 2-15,-3 2 0 0,-1 1-21 16,1 6 5-16,-4 15 1 0,0 10-1 16,0 19-2-16,0 22-3 15,3 21-1-15,8 7-3 16,6 19-1-16,8 25-7 15,7-4-2-15,7-5 0 16,10-1 2-16,-7-2 1 16,-3-23 1-16,-7-9-2 15,-7-16-1-15,-4 0-3 16,-4-15 1-16,1-13-4 16,-4-9 0-16,0-10 1 15,-3-6 0-15,-1-3-5 16,-3-4 1-16,0-5-16 0,1-4-4 15,-5-3-41-15,1-3-18 16,-1-3-75-16,-6-3-32 16,10-1 51-1</inkml:trace>
  <inkml:trace contextRef="#ctx0" brushRef="#br0" timeOffset="10164.693">20070 6623 332 0,'17'-28'123'0,"-6"9"-66"0,3 0-40 16,-7 13 33-16,0-3-17 15,-3 6-4-15</inkml:trace>
  <inkml:trace contextRef="#ctx0" brushRef="#br0" timeOffset="10358.882">20126 6539 693 0,'-14'15'32'0,"-11"17"-7"0,-7 11-7 16,-10 20-2-16,-4 16-6 16,-3 2-4-16,-1 7-3 15,8 9-3-15,3 3 1 16,1-9-1-16,2-9-3 16,4-10 0-16,8-12-5 15,3-10-2-15,7-13-24 0,3-8-8 16,4-14-22-16,3-8-10 15,8-14-90 1,-1-15-50-16,1-12 101 16</inkml:trace>
  <inkml:trace contextRef="#ctx0" brushRef="#br0" timeOffset="10451.214">19629 6796 296 0,'-4'-51'110'0,"-3"26"-60"0,0-3-39 0,3 19 28 15,4-1-17-15,0 1-4 16</inkml:trace>
  <inkml:trace contextRef="#ctx0" brushRef="#br0" timeOffset="10614.031">19607 6670 564 0,'4'22'29'0,"3"16"7"15,4 18-6-15,-1 1-3 0,4 9-7 16,7 3-2-16,8 6-8 16,6 3-2-16,11 4-4 15,3-16-3-15,1-10 0 16,-1-9-1-16,-7-9-27 15,-3-10-9-15,-7-6-37 16,-7-10-14-16,-15 4-80 16</inkml:trace>
  <inkml:trace contextRef="#ctx0" brushRef="#br0" timeOffset="11249.285">20419 5930 264 0,'-28'-9'101'0,"6"9"-54"0,5-6-31 0,10 2 27 15,3 1-12-15,1-3-3 16,3-3-1-16,0-4 2 0,3-3-15 16,4 1 3-16,4-1 3 15,3-3-2-15,4 7-1 0,6-4-3 16,4 0 1-16,8 7-4 15,-1 3-1-15,11 9-6 16,7 16-1-16,7 18 8 16,-4 13 2-16,-6 7 0 15,-12 18 0-15,-13-6-1 16,-14 13 0-16,-18-10 5 16,-7 0 1-16,-11-19-7 15,-7-3-2-15,0-12-5 16,1-4-1-16,-5-12-1 0,1-6 1 15,-4-7 0-15,4-5 3 16,0-1-3-16,6-6-2 16,12-1-5-16,10-2-2 15,17 0 0-15,15 0 4 16,3-1-1-16,18 11 1 16,18 2 0-16,10 3-2 15,-4 4 3-15,-3-1 0 16,-14 1-28-16,-10-1-10 15,-8-2-23-15,-3-1-6 16,-4-9-28-16,-4 0-11 16,1 6-45-1</inkml:trace>
  <inkml:trace contextRef="#ctx0" brushRef="#br0" timeOffset="11724.292">21908 6548 368 0,'10'-44'137'0,"-10"19"-74"0,-7 6-47 0,4 16 35 15,-5-3-18-15,1 6-1 16,0 9-15-16,0 7-3 15,0 6-8-15,-3 15 7 0,3 10 4 16,3 16-1-16,1 12 1 16,3 1-9-16,0 11-5 15,0 1-2-15,0 16-1 16,3-13 0-16,4-10 2 16,0-9-6-16,4-15-1 15,-4-4-12-15,0-18-1 0,0-7-24 16,-4-13-8-16,-3-11-34 15,-3-14-13-15,-4 1-66 16</inkml:trace>
  <inkml:trace contextRef="#ctx0" brushRef="#br0" timeOffset="12025.545">21417 6999 308 0,'-28'10'115'0,"28"-10"-62"0,-4 0-35 0,4 0 28 16,4 0 4-16,3 0 5 15,11-3-17-15,6 0-6 16,5-4-18 0,-1-2-9-16,7 0-1 0,7 2-5 0,8 4 0 15,10 6 3-15,7 7 3 16,0-1-2-16,-4 0-2 15,8 1-3-15,6-4 1 16,5-3-4-16,2-3 1 16,-6-3-18-16,-11-6-6 15,-7-1-40-15,-14-5-17 16,-7 2-83 0</inkml:trace>
  <inkml:trace contextRef="#ctx0" brushRef="#br0" timeOffset="12491.031">23008 6122 320 0,'14'-13'121'0,"-10"7"-66"0,-4-1-27 0,0 4 38 16,0 0-10-16,0-3 2 16,0 6-23-16,0 0-9 15,-4 9-16-15,4 13 0 0,0 16 1 16,0 18 5-16,0 16 2 15,0 10-3-15,0 21-1 16,4 13-6-16,-1 4-3 16,4 5-2-16,8 0 0 15,6 1-2-15,3-20 2 16,1-15-4-16,0-9 0 16,3-7-1-16,-3-18 0 15,-4-14-7-15,-4-8-4 0,-2-10-13 16,-5-9-4-16,-6-7-33 15,-1-9-11-15,-10-9-57 16,-3 6-21-16</inkml:trace>
  <inkml:trace contextRef="#ctx0" brushRef="#br0" timeOffset="12897.101">23474 5560 300 0,'10'-6'112'0,"-3"6"-60"0,-3 9-52 0,0-2 21 15,-1-4 3-15,1 9 5 16,-1 4-2-16,4 6 1 16,7 6-16-16,11 16 6 0,3 13 3 15,15 12 4-15,13 18 4 16,7 26-4-16,1 16-3 16,10 28-1-16,11 28-1 15,3 12-9-15,-3 7-2 16,-8-13 4-16,-13-6 3 0,-15-22-4 15,-10-19-2-15,-14-12-10 16,-8-13-5-16,-6-12-22 16,-4-13-7-16,-4-13-38 15,-3-2-14-15,-3-13-111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04:21.31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4724 3021 212 0,'7'-26'79'0,"-7"11"-42"0,-4-4-19 0,1 16 25 16,-4-7-11-16,0 1-3 16,-8 0-6-16,1-1 0 15,-10 1-13-15,-5 3 5 0,1-1 5 16,0 4 0-16,-4 0 0 15,1 0-6-15,2 3-1 16,1 3-6-16,-4 0-2 0,-6 0 2 16,-8-3 0-16,-7 3 3 15,0 4 1-15,0-1-1 16,0 6 1-16,4 1-8 16,3 6-2-16,-11 3-1 15,1 12 2-15,-4-2-3 16,0-1 0-16,-4 16 1 15,-3 6 0-15,11 16 0 16,3 13 2-16,0 2-3 16,0 11 0-16,7-5 1 15,-3 20 0-15,10-13 2 0,7 4 1 16,4-4-4-16,11 6 1 16,6 7 0-16,14-16 0 15,12 0 0-15,13-3 2 16,0-3-1-16,14-6-1 15,25-4 3-15,18-9 0 16,10-13-1-16,15-15 1 16,27 0-4-16,22-22 0 15,0-13 1-15,7-15 2 16,-18-17-1-16,-21-14-1 16,-11-4 1-16,-3-19-1 15,-11 7 0-15,-10-13 0 16,-32 0 0-16,-21-7 2 15,-25 7 5-15,-32-9 4 0,-24 9-6 16,-18-3-3-16,-28 3-1 16,-36 9 1-16,-3 20-8 15,-17 21-1-15,-4 19 4 16,17 19 1-16,29 3-7 16,21 6-4-16,28 3-26 15,17 10-13-15,26-16-8 16,27-9-3-16,47-16-84 15</inkml:trace>
  <inkml:trace contextRef="#ctx0" brushRef="#br0" timeOffset="451.274">6234 3180 408 0,'-32'-22'154'0,"11"19"-84"0,-25 3-71 0,14 3 29 16,-10 4-23-16,-11 15-2 16,-4 12 0-16,-10 23 0 0,-10 21-1 15,-4 16-2-15,3 19 3 0,11 19-4 16,18 2 0-16,17 4 3 16,21 0 1-16,25-12-1 15,25-7-2-15,18-16 3 16,6-24 2-16,29-10 7 15,21-25 2-15,3-32-7 16,18-21-2-16,14-10-8 16,-24-15 0-16,-18-7-50 15,-18-3-19-15,-21 3-52 0,-18 3-22 16,-10 4 18 0</inkml:trace>
  <inkml:trace contextRef="#ctx0" brushRef="#br0" timeOffset="781.913">7243 3058 412 0,'0'-25'154'0,"-4"9"-84"0,4-12-71 0,-4 19 31 15,4-1-8-15,0 10 2 16,-3 7-13-16,-4 18-7 0,0 12-2 16,0 26 0-16,-4 28 1 0,-3 19-1 15,-4 25-2-15,1 21 1 16,3 1-1-16,7 6-3 16,7-9 2-16,3-23-6 15,4-15-3-15,4-18-12 16,-1-23-6-16,1-22-21 15,-4-28-63 1,-3-22 2-16,-4-21-29 16</inkml:trace>
  <inkml:trace contextRef="#ctx0" brushRef="#br0" timeOffset="1051.817">7200 3036 392 0,'-17'19'145'0,"17"-16"-78"0,3 7-65 0,1-4 28 16,3-3-7-16,3-3 3 16,11-6-12-16,18-7-5 15,21-3-6-15,18 1-3 0,-4-1 3 16,11 4-4-16,-4 2-2 15,3 10 2-15,-6 0 0 16,-7 13-26-16,-15-1-11 16,-10 1-36-16,-14 2-14 0,-18 4-68 15</inkml:trace>
  <inkml:trace contextRef="#ctx0" brushRef="#br0" timeOffset="1293.308">7101 3839 392 0,'53'6'148'0,"-17"-6"-80"0,6-9-66 0,-14 2 30 16,29-2-15-16,20-7-2 15,4-6-11-15,18-3-2 16,11 0-2-1,-1 3 0-15,-14-3 0 0,-7 3-29 0,-7 3-13 16,-17 1-16-16,-11 5-7 16</inkml:trace>
  <inkml:trace contextRef="#ctx0" brushRef="#br0" timeOffset="2011.659">2977 5454 268 0,'0'3'101'0,"4"-3"-54"0,0 3-37 0,-1 0 25 16,4 0-15-16,11-3-1 15,-1 0-2-15,8 0-2 16,14-3-7-16,14 0 1 0,0-3 4 16,0-1 2-16,14-2 0 0,24 0-3 15,12-4-2-15,6-3-2 16,39 1 0-16,0-4-2 16,32 0-1-16,11 0-1 15,42 0 2-15,-4 1-3 16,43-1-2-16,6-3 4 15,8 0 4-15,24 0-3 16,11 0 2-16,-7-3-1 16,4 6 1-16,-4 3-4 15,-25-6-1-15,8 10-1 16,-40-4-2-16,-6 7-2 16,-29-4 1-16,-35 13 1 0,-18-3 2 15,-24-3-25 1,-29-3-10-16,-28-1-43 15,-24-6-18-15,-25 4-64 16</inkml:trace>
  <inkml:trace contextRef="#ctx0" brushRef="#br0" timeOffset="3198.713">4847 6018 304 0,'7'-28'115'0,"-3"18"-62"0,3-5-40 0,-7 8 28 15,3 4-3-15,1-3 4 16,-4 3-3-16,0-3-2 16,0 6-20-16,-4 15-4 0,-3 7-1 15,0 3-5-15,-7 10-2 16,-7 2-2-16,-4 7-3 15,1-6 1-15,-5-3 1 16,5 2-1-16,6-9 2 16,7-3-7-16,8-6 1 15,13-6 3-15,15-10 4 16,0-3-6-16,7-9-3 0,10 2-2 16,7 1 1-16,11 3-3 15,11 3-1-15,-1 6 5 16,-10 4 2-16,0 8 0 15,0 1 0-15,4 9 4 16,-4 1 1-16,0-1-3 16,-11 0 1-16,-10 0 0 15,-7 0 0-15,-15 1 2 16,-10-4 3-16,-14 9 4 16,-14-6 5-16,-11-2-8 15,-6 5-1-15,2 0-1 16,-13 1 2-16,-15-1-5 0,-6-3-3 15,-4-3 3-15,3-12 1 16,8-4-25-16,3-9-9 16,3-9-13-16,19-1-5 15,-1-2-21-15,14-4-10 16,7-6-62 0</inkml:trace>
  <inkml:trace contextRef="#ctx0" brushRef="#br0" timeOffset="3560.925">4703 5921 336 0,'3'0'126'0,"-3"0"-68"0,11 0-57 16,-4 0 25-16,3 6-5 16,8-3 2-16,3-3-1 15,-10 7 1-15,17-7-13 16,11 0 5-16,14-7 3 0,17-2-6 16,11-1-2-16,-7-8-3 15,11-4-2-15,14 3-3 16,0 0 1-16,-11 0-4 15,-11 10-2-15,-6-1-7 16,-11 7-2-16,-11 3-37 0,-6 3-16 16,-12 7-34-16,-6 9-16 15,-7-1-15 1</inkml:trace>
  <inkml:trace contextRef="#ctx0" brushRef="#br0" timeOffset="4685.009">3648 7257 220 0,'-28'0'82'0,"24"0"-44"0,-3 6-29 0,7-6 19 16,3 0 3-16,5 0 4 15,-1 0-2-15,7 0 0 16,0 0-18-16,0 0 6 0,11 0 6 16,6 0-6-16,1-3 0 15,3-7-3-15,15 7-2 16,17-3-4-16,17 3 0 0,5-7-3 15,9 1 0-15,26 0-3 16,3-1-1-16,3 1-3 16,22 6 1-16,-4-1 0 15,15-2 1-15,6 3-2 16,-14-3 1-16,7-4 0 16,8-2 1-16,-22-4-2 15,-7-3 1-15,-7 1 0 16,-10 2 3-16,-19 13-10 15,-20 0-2-15,-21-1-17 0,-19 11-5 16,-16 2-6 0,-15 4 1-16,-11 2-31 0,-13-2-10 15,-19-7-77 1</inkml:trace>
  <inkml:trace contextRef="#ctx0" brushRef="#br0" timeOffset="5315.556">4131 7796 208 0,'25'-22'77'0,"-15"6"-42"0,-6-3-10 0,-1 13 27 15,1-3-2-15,-1 6 3 16,-3-4 1-16,4 4 1 15,-4 0-30-15,0 3-5 0,0 9-5 16,3 17-2-16,5 11 2 16,-1 7-6-16,3 9-1 15,4 16-2-15,0-3-1 16,-3 13-3-16,3-4 1 16,-10-6-2-16,-1-3 2 15,-3-4 2-15,0-5 4 16,0-10-4-16,0-10-3 15,4-8-4-15,-4-4 1 0,3-10-15 16,1-5-4-16,3-10-14 16,-4-3-7-16,1-4-21 15,-4 1-11-15,-4 3-85 16</inkml:trace>
  <inkml:trace contextRef="#ctx0" brushRef="#br0" timeOffset="6095.467">4844 8100 280 0,'-11'-13'107'0,"4"10"-58"0,-7 0-46 0,10 3 21 15,-3 3-8-15,0 4 3 16,0-1-8-16,4 6-2 16,-1 4-5-16,4-3 2 0,0 5 0 15,4-2 0-15,-1 0 1 16,4-4-2-16,0 1 2 15,0-7 5-15,0-6 2 0,0-3 4 16,1-6 3 0,-1-4-11-16,-4-3-3 0,1-6-1 15,-4 4 1-15,0-1 3 16,-4 6 1-16,-3 1-1 16,-4 2-1-16,-3 7-8 15,0 3 0-15,0 6-3 16,7 4 0-16,-7 2 2 15,10 7 2-15,4-9-3 16,4 5 0-16,7-2-1 16,-4-4 0-16,3-2 2 15,1-7 2-15,-1-4 3 0,1 1 2 16,-4-6 1-16,0-4 2 16,0-2 1-16,-3-4 1 15,-4 6 0-15,0 1 2 16,0-1-5-16,-7 7-3 15,-4 6-3 1,0 6-5-16,1 7 1 16,3 2 1-16,0 1 0 15,3-3-5-15,4-4 1 16,4 0 2-16,3-2 1 16,3-7 1-16,-3-7 0 15,0-2 0-15,1-3 2 16,-1-4-1-16,-4 6-1 15,-3 1 1-15,0 3 1 0,0 3-1 16,-7 3 2-16,0 6-2 16,0 3-1-16,0 1-8 15,3-1-3-15,1-6-23 16,3 7-8-16,3-4-22 16,4-3-10-16,0-3-97 15</inkml:trace>
  <inkml:trace contextRef="#ctx0" brushRef="#br0" timeOffset="6845.999">5338 7667 276 0,'7'-34'104'0,"-4"18"-56"0,1 4-25 0,-4 5 29 0,0 7-1 16,0 0 24 0,0 10-19-16,-4 5-30 15,-3 4-4-15,4 9-4 0,-8 7-10 16,0 3-4-16,-6 5-3 15,3-2-1-15,0-9 0 16,3 2 0-16,4-6 0 16,7 4 0-16,0-7-3 15,7 0 0-15,4-6 2 16,-1 3 0-16,1-10-2 0,3-2 0 16,7-7-1-16,11-6 0 15,7-4 0-15,13-2 3 16,8 3 0-16,0 2 1 15,-7 4-3-15,-3 7 2 16,-1 5 1-16,0 7 0 16,-6 3 0-16,-4 3 2 15,-8 3-3-15,-2 4 0 16,-8-1 3-16,-11-3 1 16,-3 10 7-16,-7-4 4 15,-7 1-5-15,-10-7-1 16,-8 7-2-16,-3-7 1 15,-15-3-2-15,-9-3 2 16,-12-10-4-16,-7-9 0 0,4-3-6 16,7-9-2-16,8 6-16 15,6-6-4-15,3 5-18 16,12-2-8-16,6 0-34 16,11-4-14-16,7 1-57 15</inkml:trace>
  <inkml:trace contextRef="#ctx0" brushRef="#br0" timeOffset="7266.14">5394 7545 344 0,'-7'6'129'0,"3"1"-70"0,1 5-47 0,-1-6 30 16,1 1-11-16,-1-1 2 15,4 0-4-15,0-3 0 16,0 7-16-16,4-4 3 0,-1-3 4 15,4-3-5-15,8 6 2 16,2-2-6-16,4 5 1 16,11-3-3-16,10 1 0 0,8-1-3 15,3-6-1-15,0-3-1 16,10-4 0 0,8-2-2-16,3 0-2 0,-7-1-2 15,-11 1-1-15,-10 9-14 16,-11 0-6-16,-17 9-46 15,-7 7-19-15,-11-4-114 16</inkml:trace>
  <inkml:trace contextRef="#ctx0" brushRef="#br0" timeOffset="14862.882">4491 9508 296 0,'-11'-10'110'0,"8"7"-60"0,-1-3-41 16,1 3 27-16,3 0-16 15,3-3-3-15,4-1 1 16,4-2 0-16,17-1-9 15,4-2 1-15,10 9 1 0,8-4 0 16,-12 17 3-16,1 15 4 0,-4 6 1 16,-6 10-4-16,-8 6 1 15,-11 6 2-15,-3 1 3 16,-7 2-7-16,-10 1-1 16,-11-4-9-16,-7-3-5 15,-4-6 0-15,-7-10 0 16,7-2-2-16,4-7 0 15,7-9-7-15,3-7-4 16,8 0-6-16,10 1 0 16,14-10 13-16,10-10 6 15,8 1-1-15,7-10 2 16,-4 3 0-16,-3 1 0 16,0 2-29-16,-4 4-10 0,-3-1-34 15,-4 4-14 1,-4 3-61-16</inkml:trace>
  <inkml:trace contextRef="#ctx0" brushRef="#br0" timeOffset="15328.056">5309 9461 220 0,'-3'-10'85'0,"-1"10"-46"0,-6 0-21 0,3 0 25 15,-4 4-4-15,-3 2-1 16,-4 6-6-16,1 7-2 16,-5 6-17-16,1 3-1 0,4 16-1 15,3 10-4-15,-4 2 1 16,11 7-3-16,3 6 0 15,8-6-3-15,6-10 1 16,8-9-4-16,10-10-2 16,1-12 8-16,2-6 4 15,5-13 4-15,6-12 5 16,4-17 1-16,7-8 1 16,-4-16-11-16,-7-13-3 0,-10-6-2 15,-11 0 0-15,-17 0-2 16,-22-3 1-16,-14 0-7 15,-6 9-1-15,-8 10-12 16,-7 25-1-16,-4 25 0 16,-6 15 3-16,6 7-18 15,12 15-5-15,6 1-36 16,11 6-13-16,6 3-49 16</inkml:trace>
  <inkml:trace contextRef="#ctx0" brushRef="#br0" timeOffset="15748.513">4385 10380 328 0,'7'-4'123'0,"-3"-8"-66"0,-1 6-44 0,1 6 30 16,-4 0-11-16,3 0 1 16,4 0-7-16,4 6-4 0,6 0-12 15,5 4-2-15,13-4-1 16,11 0-1-16,7 0-1 15,3 1-1-15,11-4 2 0,25-3-1 16,14-3 0-16,0-4-6 16,-1-2 1-16,19 0 4 15,-1-1 2-15,-17-6-7 16,0-2-1-16,3-1 0 16,-3 0 1-16,-14 0-8 15,-18-3-4-15,-18 7-35 16,-38 5-168-1</inkml:trace>
  <inkml:trace contextRef="#ctx0" brushRef="#br0" timeOffset="16529.987">5129 10646 288 0,'0'-13'107'0,"0"7"-58"0,-3 0-22 0,3 6 32 15,-7 3-18-15,0 0-1 16,-11 10-17 0,0-1-14-16,4 4-1 0,-3 3 2 15,3-4-4-15,3 4-1 16,-7 3-7-16,4 3-1 15,0 4-8-15,4-1-1 16,-1 0-6-16,4 0-2 16,3-6 2-16,8-3 3 15,7-3 4-15,3-13 2 16,17-9 3-16,5-4 2 16,6 1 4-16,7-4 2 15,-6 1 0-15,-1 8-2 16,0 4 3-16,1 4 2 15,-4 2 7-15,-4 3 2 0,-7 1 1 16,-3 5 4-16,-8-2 0 16,-3 3 1-16,-6-4-9 15,-5 7-2-15,-10-3-5 16,-7-1-3-16,-7-2 2 16,0-1 0-16,-8 1-4 15,-9-1-1-15,-12 1-10 16,-6-4-3-16,6-5-16 15,12 2-6-15,2-6-18 16,8-6-5-16,10-4-85 16</inkml:trace>
  <inkml:trace contextRef="#ctx0" brushRef="#br0" timeOffset="16775.348">5172 10602 368 0,'-7'0'140'0,"14"3"-76"0,3-6-55 0,-3 3 30 15,7-6-11-15,4 3 0 16,3-4-13-16,0-2-6 16,4 9-6-16,7 0-5 0,3 0 1 15,15 0-12-15,-1 0-7 16,4-3-22-16,3-6-11 0,-3-7-16 15,-3-6-5-15,-1-6-64 16</inkml:trace>
  <inkml:trace contextRef="#ctx0" brushRef="#br0" timeOffset="26949.181">6054 6391 300 0,'-4'-12'112'0,"1"5"-60"0,-11 1-36 0,6 3 27 0,1 3-12 15,0 3-1-15,0 3-8 16,0 1-4-16,0 2-10 15,4 4 1-15,3-1 4 0,3 4-1 16,8 6 3-16,3-7-2 16,4-2 0-16,3 6-5 15,0 0 0-15,4 3-3 16,-1-1 0-16,-3 1-3 16,1 0 1-16,-1-3-2 15,-4-3-1-15,-3-4 1 16,-3-2-1-16,0-4 2 15,-1-3 1-15,-3-3-1 16,-3 0 1-16,-1 0-7 0,1-3-1 16,-1 0-27-16,-3 0-11 15,0 0-31-15,0 0-13 16,0-1-75 0</inkml:trace>
  <inkml:trace contextRef="#ctx0" brushRef="#br0" timeOffset="27293.484">6343 6350 316 0,'-4'0'118'0,"1"4"-64"16,-1 2-45-16,1 0 27 0,-1 7-11 16,1 5 0-16,-1 11-8 15,-3 5-2-15,0 4-9 16,4 9-4-16,-1 3 1 0,1 6-4 16,-1 4 0-16,1 3 1 15,3-10 2-15,0 0-10 16,0-9-2-16,0-6-11 15,0-4-4-15,0-9-2 0,0-6-1 16,3-6-9-16,-3-7-1 16,4-6-90-1</inkml:trace>
  <inkml:trace contextRef="#ctx0" brushRef="#br0" timeOffset="27669.621">6428 5717 304 0,'0'-6'115'0,"-4"9"-62"0,1 3-44 0,-4 0 25 0,-1 4-4 15,-2 6 2-15,-1 5-6 16,1 1-4-16,-1 7-12 16,4 2 0-16,4-3 1 0,-1 0-4 15,4 1 1-15,4-1-5 16,3-6 0-16,3-3-1 16,1-4 1-16,3 1 0 15,0-3 1-15,4-4-5 16,3-6 1-16,-4 3 0 15,1-6 0-15,0 0-14 16,-4 0-5-16,0 0-41 16,-3 0-18-16</inkml:trace>
  <inkml:trace contextRef="#ctx0" brushRef="#br0" timeOffset="27970.049">6650 5786 324 0,'0'-9'123'0,"-4"9"-66"0,1 0-38 0,-4 0 34 16,3 3-14-16,1 3-2 16,-4 3-17-16,3 10-5 15,1 6-9-15,-1 13-4 0,1 0 1 16,-1 2-4-16,0 7 0 15,1 4 3-15,3-8 1 0,0-2-8 16,0 0-2-16,0-3 2 16,3-7 0-16,1-3-13 15,0-3-5-15,-1-9-15 16,1 3-4-16,-1-4-54 16,1-5-25-16,-1-4-6 15</inkml:trace>
  <inkml:trace contextRef="#ctx0" brushRef="#br0" timeOffset="28555.512">7405 5786 316 0,'-11'-16'121'0,"4"16"-66"0,4 0-44 16,3 0 28-16,0 0-17 16,0 0 5-16,3 13-8 15,4-1-10-15,-3 4 1 0,13 6 3 16,5 3-3-16,-1 3 0 16,0 1-4-16,0-4-1 15,4 0-3-15,-8-3-2 16,1-3 1-16,0-4 1 15,-4-2-6-15,0-4 1 16,0 1-30-16,-3-7-11 16,-1 3-30-16,1-6-11 15,-1-6-56 1</inkml:trace>
  <inkml:trace contextRef="#ctx0" brushRef="#br0" timeOffset="28825.624">7729 5811 340 0,'-3'-6'126'0,"-1"3"-68"0,8 3-59 16,-4 3 23-16,0 13-11 16,0 5-1-16,-4 11-4 15,1 9-1-15,-4 2-3 16,0 17 1-16,0 3 0 0,0 6-1 15,0 0-2-15,-1-3-6 16,1-7-1-16,0-9-10 16,4-3-4-16,3-12-14 15,0-7-2-15,3-9-23 0,1-7-9 16,-1-5-40 0</inkml:trace>
  <inkml:trace contextRef="#ctx0" brushRef="#br0" timeOffset="29144.389">7938 5457 304 0,'-32'12'115'0,"25"1"-62"0,-4 6-44 0,4-7 25 16,0 1-10-16,0-4 0 0,3 7-7 16,1-4 0-16,3-2-10 15,3 9 2-15,1-4 2 0,3-2-4 16,4-1 1-16,6 1-5 16,4-4-2-16,1-2 2 15,-1-1 2-15,0-3-9 16,-3 3-2-16,-4-6-43 15,-4 0-18-15,1 0-96 16</inkml:trace>
  <inkml:trace contextRef="#ctx0" brushRef="#br0" timeOffset="29399.397">8139 5523 304 0,'0'0'112'0,"-4"0"-60"0,4 9-32 0,-3-6 30 16,-1 7-14-16,0 5-1 16,-3-2-16-16,0 15-4 15,0 3-9-15,-3 4-4 0,-1 9-1 16,4 0-1-16,0 6 0 16,0-3-11-16,0-6-3 15,7-7-11-15,0-6-2 16,0-3-16-16,3-6-5 15,1-6-41-15,7-10-75 16</inkml:trace>
  <inkml:trace contextRef="#ctx0" brushRef="#br0" timeOffset="29610.42">8230 5852 364 0,'-7'0'137'0,"7"0"-74"0,0 3-65 15,0-3 27-15,0 0-17 0,4 0-2 16,3-3-26-16,0 3-12 16,3 3 17-16,1 0-79 0,0 7-31 15,-1-1 4 1</inkml:trace>
  <inkml:trace contextRef="#ctx0" brushRef="#br0" timeOffset="29786.432">8216 6071 348 0,'-10'22'132'0,"6"-15"-72"0,4 2-48 0,0-6 30 15,0 0-20-15,4-3-2 16,3 0-12-16,7-3-3 15,3 0-3-15,1 0-15 0,0 0-4 16,-1 3-46-16,5 3-21 0,2 3-70 16</inkml:trace>
  <inkml:trace contextRef="#ctx0" brushRef="#br0" timeOffset="30227.054">8565 5814 264 0,'-10'-9'99'0,"6"9"-54"0,1 0-31 0,3 0 28 15,0 0-8-15,0 0 1 16,3 6-5-16,1 7 1 15,3-4-17-15,0 13 3 0,4 0 3 16,-1 6-9-16,1-3-3 16,-1 0-5-16,1 0 0 0,-1-3-4 15,1 0-2-15,0-3-27 16,-1-6-12-16,1-4-67 16,3 0-28-16</inkml:trace>
  <inkml:trace contextRef="#ctx0" brushRef="#br0" timeOffset="30448.583">8841 5811 400 0,'-14'3'148'0,"6"4"-80"0,1 5-64 0,0 1 32 15,0 2-18-15,0 10-2 16,-3 10-9-1,-8 9-3-15,4 9-2 0,0 10-4 0,0 6 1 16,3 6-1-16,-3-3-2 16,3-3-26-16,1-3-10 15,3-3-22-15,0-16-9 16,0-13-82 0</inkml:trace>
  <inkml:trace contextRef="#ctx0" brushRef="#br0" timeOffset="30811.873">9070 6074 408 0,'-11'-3'154'0,"8"-3"-84"0,-1 6-68 0,1 0 30 15,3 0-23-15,-4 6-5 16,4-6-10-16,0 0-1 16,-3 3 3-16,3 7-46 0,-4-4-21 15,4 4-96 1</inkml:trace>
  <inkml:trace contextRef="#ctx0" brushRef="#br0" timeOffset="31337.287">9190 5805 296 0,'0'0'110'0,"0"0"-60"0,-4 6-28 0,4-6 31 15,0 10-11-15,0 2-2 16,4 1-11-16,-1 5-6 15,4 4-13-15,4 0-6 0,3 0-1 16,4 6-2-16,-1-6 2 16,5-3-4-16,2-3-2 15,1 0-27-15,-4-1-10 0,-3-5-46 16,-1 8-18-16,-2-8-40 16</inkml:trace>
  <inkml:trace contextRef="#ctx0" brushRef="#br0" timeOffset="31586.122">9514 5861 372 0,'-10'10'140'0,"-1"-1"-76"0,4 16-68 0,0-9 24 15,-3 9-15 1,-1 3-1-16,0 10 0 0,1 12 0 15,-8 3-2-15,4 13-4 0,0 3-1 16,0-3-14-16,3-10-4 16,4-5 0-16,4-4 2 15,3-13-7 1,3-6-3-16,1-12-48 16,6-7-22-16,1-6-9 15</inkml:trace>
  <inkml:trace contextRef="#ctx0" brushRef="#br0" timeOffset="31771.054">9687 5974 388 0,'-14'-3'145'0,"11"3"-78"0,-4 0-54 16,7 0 33-16,0 0-28 16,0 0-7-16</inkml:trace>
  <inkml:trace contextRef="#ctx0" brushRef="#br0" timeOffset="31842.18">9659 5980 680 0,'4'10'-35'0,"3"2"-13"0,0 1-28 16,0-1-10-16,3 4-55 15</inkml:trace>
  <inkml:trace contextRef="#ctx0" brushRef="#br0" timeOffset="32147.62">9832 5830 408 0,'14'-25'154'0,"-14"22"-84"0,11-4-73 0,-8 7 27 15,1 0-15-15,3 7-1 16,-4 5-6-16,1 16-2 0,-1 4 0 16,1 2 0-16,-1-2 2 0,1-4-19 15,3-3-6 1,4-6-23-16,3-4-9 0,0-2-42 15,3-7-17-15,1-12-4 16</inkml:trace>
  <inkml:trace contextRef="#ctx0" brushRef="#br0" timeOffset="32443.112">10125 5852 316 0,'3'-19'118'0,"-6"10"-64"0,3 6-41 0,-4 3 30 16,4 0-15-16,-7 9-4 15,0 10-9-15,-7 12-2 16,-4 10-8-16,-3 3 1 0,-4 12 1 16,1-3-6-16,-1 13-2 15,0 3-5-15,-6-3 1 16,2-6-6-16,5-10-3 15,-1-9-3-15,7-7 0 16,4-2-7-16,4-11 1 16,3-5-4-16,7-6 2 15,3-4-24-15,11-6-10 16,4 0-57-16</inkml:trace>
  <inkml:trace contextRef="#ctx0" brushRef="#br0" timeOffset="32764.107">10252 6056 344 0,'-14'9'129'0,"10"-9"-70"0,1 9-47 0,3-9 30 16,0 0-20-16,0 0-2 16,0 0-12-16,0 7-3 15,3-4-3-15,1-3-30 0,-1 6-14 16,-3-3-58-16,4 4-25 15,-4-1-4 1</inkml:trace>
  <inkml:trace contextRef="#ctx0" brushRef="#br0" timeOffset="32989.911">10527 5758 396 0,'-4'0'148'0,"-3"3"-80"0,7 0-68 16,-3 0 27-16,-1 0-22 15,1 4-4-15,-1 2-15 16,-3 10-3-16,0 6 8 16,0 3-11-16,-4 3-1 0,4 1-27 15,0-4-11-15,4 10-82 16</inkml:trace>
  <inkml:trace contextRef="#ctx0" brushRef="#br0" timeOffset="33298.588">10640 5802 228 0,'-4'3'88'0,"1"3"-48"0,-1-3-16 0,4-3 27 15,0 0-2-15,-3 10 3 16,-1-1-5-16,1 0 1 16,-1 7-27-16,-3 6 8 0,0 6 2 15,-7 4-12-15,-4 5-3 16,-6 10-10-16,-1 3-2 16,-3 1-4-16,-4 5-1 0,-3 10-12 15,3-6-5 1,0-4-6-16,4-6 0 0,3-3-7 15,4-3-1-15,0-9-11 16,7-7-3-16,3-9-26 16,4-1-11-16,4-8-40 15</inkml:trace>
  <inkml:trace contextRef="#ctx0" brushRef="#br0" timeOffset="33846.413">10460 5786 308 0,'-4'0'115'0,"1"0"-62"0,-1-3-42 16,4 3 26-16,0 0-7 15,0 0 2-15,0 0-14 16,0 9-5-16,0 10-8 15,0 3-4-15,0 13 2 0,0-1-2 16,0 4 2-16,0-1-2 16,0 1-1-16,-3 0-15 0,-1-7-7 15,1 3-14-15,-1-9-2 16,1-6-7-16,3-9-1 16,0-1-83-1</inkml:trace>
  <inkml:trace contextRef="#ctx0" brushRef="#br0" timeOffset="39935.349">6869 10173 280 0,'-7'-7'107'0,"3"7"-58"0,0 3-29 0,4-3 30 0,0 0-5 16,0 0 0-16,0 0-9 15,0 0-3-15,0 0-18 16,0 4 2-16,4-4 3 0,3 9-5 16,4-9 2-16,13 0-6 15,8 6-1-15,7-6-6 16,7 0-3-16,0-6 0 16,-8 6 1-16,-2-9-1 15,-1 5 2-15,-3 1-4 16,-4 0 0-16,-3 3-12 15,-8 0-7-15,-3 0-16 16,-3 3-5-16,-7 0-24 16,-4 1-9-16,-8 5-40 15,1 7-18-15,0-4 20 16</inkml:trace>
  <inkml:trace contextRef="#ctx0" brushRef="#br0" timeOffset="40179.041">6869 10423 268 0,'-7'0'101'0,"7"0"-54"0,0 4-28 0,0-4 26 15,3 3-3-15,4 0-1 16,0-3-7-16,4 6-4 16,6-6-16-16,8 0 0 0,10 0 0 15,4-6-5-15,4 6-1 16,-5 0-4-16,-2 0-1 0,-1 0-8 15,-3 6-4-15,-4-3-26 16,0-3-10-16,-3 7-23 16,-4-7-8-16</inkml:trace>
  <inkml:trace contextRef="#ctx0" brushRef="#br0" timeOffset="40730.028">7856 9803 296 0,'7'-32'110'0,"-7"26"-60"0,0-7-30 0,0 13 30 0,0-3-7 16,0 0 6 0,0 16-21-16,0 2-15 15,-3 7-9-15,-4 7-1 0,0 5-2 16,0 7-1-16,0 0 3 16,0 6 0-16,3-4-1 15,4-2-2-15,4-3 1 16,3-7 1-16,7-3 1 15,10-6 1-15,8-3 0 16,4-3 2-16,6-7-5 16,-3-2-1-16,-4-4-2 0,-3 0 0 15,-4-3-20-15,-7 0-10 16,-3-3-24 0,-4 0-10-16,0-1-68 15,-3-2-55-15,-1 0 75 16</inkml:trace>
  <inkml:trace contextRef="#ctx0" brushRef="#br0" timeOffset="41001.155">8273 9752 336 0,'-4'-18'126'0,"1"18"-68"0,-1 0-39 0,4 0 32 0,-3 3-15 15,-1 0-3-15,0 6-11 16,1 13-3-16,-1 10-11 16,1 8-1-16,-1 17 3 0,1 15-6 15,-1 9-2 1,1 4-1-16,-1 9 1 0,1-9-12 16,3 3-3-16,0-10-34 15,0-12-14-15,0-10-61 16,7-12-24-16,-7-16 14 15</inkml:trace>
  <inkml:trace contextRef="#ctx0" brushRef="#br0" timeOffset="42081.167">5817 9439 252 0,'-3'-19'93'0,"3"19"-50"0,0 0-26 0,0 0 25 16,0 0-9-16,0 0 0 15,0 6-9-15,0-3-5 16,0 7-11-16,3-4 6 0,1 4 3 16,3-1-1-16,3 4 1 15,8 2-7-15,3 1-2 16,0 3-2-16,4-1-1 15,-7-8-6-15,6 9 1 16,1-7-9-16,-7 1-4 16,-1-4-11-16,-6-3-5 15,0 1-11-15,-4-4-5 0,0-3-77 16,-4-3-61 0,1-4 71-16</inkml:trace>
  <inkml:trace contextRef="#ctx0" brushRef="#br0" timeOffset="42340.29">6089 9429 348 0,'0'-3'129'0,"0"3"-70"0,0 0-56 16,0 0 26-16,0 10-4 16,-4-1 2-16,1 13-12 15,-1 9-4-15,-3 7-7 0,4 15-1 0,-4 7 3 16,-4 0-5-16,4-1-1 15,0 4-2-15,4-4 0 16,6-8-7-16,-3-11-2 16,4-5-10-16,-1-10-1 15,1-9-13-15,-1-1-3 16,1-12-35-16,-1-3-13 16,1-3-37-1</inkml:trace>
  <inkml:trace contextRef="#ctx0" brushRef="#br0" timeOffset="42936.815">6054 9034 268 0,'0'-18'101'0,"3"8"-54"0,4-2-39 15,-3 9 24-15,-1-1-3 16,1-2 5-16,-1 3-5 16,4 0-3-16,0 0-14 15,1 3 3-15,6 0 5 0,0 0-2 0,7 3 1 16,4-3-8-16,-4 3-4 15,-4 0-2-15,1 3-1 16,-4 1 2 0,0-1 3-16,-3 3 2 0,-8-2 1 15,1 8-2-15,-4-2-1 16,-4 6-10-16,-3-4-1 16,0-2 2-16,0-1 2 15,0-2-3-15,4-1-1 16,3-3-2-16,3 1 3 15,8-4 0-15,-4 0 1 16,3-3-3-16,1 9 2 16,3-2 1-16,0 2 0 15,0 4 0-15,-3 2 0 0,-1-2 0 16,-2-1 0-16,-5 1 2 16,1-1 1-16,-4 1-1 15,-7 0-2-15,-1-7 3 16,-2 10 2-16,-1-4-13 15,1 4-7-15,-4-1-23 16,-4 1-9-16,0 0-17 16,4 3-5-16,0-4-51 15,11 1-58 1,6 3 59-16</inkml:trace>
  <inkml:trace contextRef="#ctx0" brushRef="#br0" timeOffset="43687.426">7066 8831 280 0,'-10'-13'107'0,"3"10"-58"0,3-10-26 0,0 10 31 16,4-3-10-16,-3 6-2 15,3-3-19-15,0 3-6 16,3 3-11-16,5 3 3 0,6 4 3 16,3 5-4-16,4 1 0 0,1 3-2 15,2 0-1-15,-6-1-3 16,0-5-2-16,-4 6 1 15,0-7 1-15,0 1-1 16,0-4 2-16,-3 1-15 16,3-4-7-16,-4-3-39 15,1 0-15-15,-1 0-94 16</inkml:trace>
  <inkml:trace contextRef="#ctx0" brushRef="#br0" timeOffset="43779.931">7401 8693 300 0,'4'-25'112'0,"-1"21"-60"0,-3-2-39 0,0 6 28 15</inkml:trace>
  <inkml:trace contextRef="#ctx0" brushRef="#br0" timeOffset="43973.677">7405 8677 573 0,'-4'31'37'16,"-3"4"-19"-16,-3 6 0 0,-4-1 1 15,-1 10-4-15,1 4 0 16,0 5-9-16,0-2-2 15,4 6-2-15,-1-4 1 16,4 1-13-16,0-10-6 16,3-6-13-16,1-7-5 15,3-8 2-15,0-7 5 16,3-10-9-16,1-6-5 16,-1-6-83-16,4-9-58 15,4-7 76-15</inkml:trace>
  <inkml:trace contextRef="#ctx0" brushRef="#br0" timeOffset="44198.924">7571 8420 304 0,'7'-13'115'0,"-7"20"-62"0,3-14-38 0,-3 7 29 16,0 0-9-16,0 0 0 15</inkml:trace>
  <inkml:trace contextRef="#ctx0" brushRef="#br0" timeOffset="44588.31">7588 8407 638 0,'11'7'23'0,"3"-4"-6"15,4 3-8-15,-1 0-4 16,1 4 0-16,-4-1 1 16,0 0-1-16,-3 1 2 15,-8 2 7-15,1 1 5 16,-4-1 0-16,0 4 0 16,0-3-8-16,-4-4-4 15,4 1-2-15,-3-4 1 0,3 0-5 16,-4-3-3-16,4 3-8 15,-3 1-4-15,3 2-1 16,-4 4 1-16,4-1 1 16,0 1 1-16,4-1 7 15,-1-2 4-15,1 5 0 16,-1-5 0-16,4 2 1 16,0-2 0-16,0-1 0 15,0 1 2-15,0-1-1 16,1 0-1-16,-5 1 3 15,-3-1 2-15,-3 1 0 0,-5-7 0 16,1 6-3-16,0-3-2 16,0-2-13-16,0-4-4 15,-3 0-29-15,-4 6-12 16,-4-3-17-16,-3 10-5 16,3-1-67-1</inkml:trace>
  <inkml:trace contextRef="#ctx0" brushRef="#br0" timeOffset="45163.631">7874 8843 300 0,'-11'10'112'0,"8"-7"-60"0,-1 3-36 0,4-6 29 15,0 0-9-15,0 3 2 16,4 0-7-16,3 0-1 16,4 0-17-16,10 1-3 0,3-4-3 15,5 0-3-15,2-4-3 0,1-2-5 16,-4 3-2-16,-3 0-33 15,-7 3-13-15,-4 0-71 16,-7 6-29-16,-7 0 25 16</inkml:trace>
  <inkml:trace contextRef="#ctx0" brushRef="#br0" timeOffset="45343.365">7892 8997 356 0,'-7'9'132'0,"7"-6"-72"0,3 4-55 16,1-7 27-16,3 6-7 0,0-3 2 16,17-3-17-16,5 0-6 15,-1 0-3-15,4 0-12 0,-4 0-5 16,-3 0-32-16,-4 6-11 16,-4-3-100-1</inkml:trace>
  <inkml:trace contextRef="#ctx0" brushRef="#br0" timeOffset="45628.274">8290 8755 348 0,'-17'7'132'0,"13"-4"-72"0,1 6-63 0,3-3 22 0,3 4-6 16,4 2 5-16,7 1-6 15,4 3-2-15,10-1-5 16,4 1-2-16,3 0 1 0,0-4-9 16,1-2-2-16,-8-1-29 15,-3 0-14-15,-8 1-56 16,-3-1-22-16,-7-3 14 15</inkml:trace>
  <inkml:trace contextRef="#ctx0" brushRef="#br0" timeOffset="45880.322">8685 8696 348 0,'0'-10'129'0,"-3"13"-70"0,-1 1-47 0,4 2 32 16,-3 3-14-16,-1 7-2 15,-3 9-10-15,-3 10-1 16,-4 2-10-16,-8 7-2 0,-2 9-1 16,-5 1-5-16,1-1 1 15,0 10 0-15,3-10 0 16,8-6-14-16,3 0-3 16,3-9-15-16,4-10-8 15,7-3-14-15,7-9-3 16,0-7-36-16,4-6-13 0,3-6-1 15</inkml:trace>
  <inkml:trace contextRef="#ctx0" brushRef="#br0" timeOffset="46093.704">8834 8881 440 0,'-18'6'165'0,"11"-3"-90"0,-4 7-85 16,8-1 25-16,-1 0-16 0,1 1-1 15,3 2-35-15,0-2-15 16,0-1 27-16,0 1-61 0,0 2-20 16,3 1-25-1</inkml:trace>
  <inkml:trace contextRef="#ctx0" brushRef="#br0" timeOffset="46435.733">9063 8771 348 0,'-7'-16'129'0,"3"10"-70"0,1-3-40 0,3 9 32 0,0 0-22 16,0-3-3-16,0 3-12 16,3 9-4-16,4 7-5 15,0 6-2-15,4 0 1 0,0 3-2 16,-1 0 1-16,1 0-2 15,-1-6 2-15,1-4-15 16,-1-2-7-16,1 2-26 16,0-5-11-16,-1-4-21 15,1-3-7-15,3-6-52 16</inkml:trace>
  <inkml:trace contextRef="#ctx0" brushRef="#br0" timeOffset="46660.575">9359 8705 424 0,'-14'3'159'0,"11"0"-86"0,-1 4-74 0,1-1 29 15,-5 7-12-15,1 5 1 16,-3 11-9-16,-4 8-5 16,-7 7-2-16,-4 9-1 0,4 4 0 15,0 2-3-15,-1 10 2 16,1-6-17-16,4-10-8 0,2-6-22 15,5-9-7 1,6-7-31-16,4-6-10 0,4-15-37 31</inkml:trace>
  <inkml:trace contextRef="#ctx0" brushRef="#br0" timeOffset="46920.364">9638 8887 416 0,'-11'3'156'0,"1"7"-84"0,-1-4-60 0,4-3 37 15,0-3-32-15,0 9-11 16,3-2-10-16,1-4-3 15,3 6 4-15,3-3-23 0,1 1-10 16,3-1-47-16,-3 3-20 16,-1 1-52-1</inkml:trace>
  <inkml:trace contextRef="#ctx0" brushRef="#br0" timeOffset="47276.398">9761 8727 392 0,'-14'-6'145'0,"11"6"-78"0,-1 3-65 16,1 3 28-16,-1 4-14 0,4 5 1 15,0 14-6 1,4 2 1-16,-1-3-7 16,4 0 4-16,4-3 1 0,-1-3-5 0,1 3-1 15,3-3-7-15,4-6 0 16,-1-3-30-16,1-4-11 15,0-6-37-15,3-3-13 16,-4 0-59 0</inkml:trace>
  <inkml:trace contextRef="#ctx0" brushRef="#br0" timeOffset="47546.723">10100 8743 428 0,'-3'-13'162'0,"3"10"-88"0,-4 6-64 0,4-3 36 16,-4 3-20-16,-3 10-3 0,-3 6-11 15,-1 9-3-15,-6 13-5 16,-12 6-1-16,1 12 3 0,-11 7-3 16,1 13-2-16,-1-4 0 15,0 0-1-15,4-6 0 16,6 0 0-16,5-16-36 15,6-6-13-15,4-12-10 16,3-7-5-16,4-3-28 16,4-3-12-16,6-3-34 15</inkml:trace>
  <inkml:trace contextRef="#ctx0" brushRef="#br0" timeOffset="53295.136">9878 8235 228 0,'-4'-10'88'0,"-10"10"-48"0,7-6-31 15,0 6 22-15,0-3-10 16,0-3 0-16,0-1-8 16,0 7 0-16,0-3-8 15,0 0 1-15,0 0 4 0,0 0 0 16,-4 0 2-16,0 0-2 15,1 0-1-15,-1-1-1 16,1 1 0-16,-4 0-2 16,-1 0 1-16,1 0-2 15,0 0 0-15,0-4-1 0,0 7 0 16,-4-9-2-16,1 6 1 16,-1-3 0-16,-3-4 1 15,-4 7-2-15,1-3 1 16,-1-4-2-16,-10 7 2 15,3-3 0-15,0 3 1 16,0 0-2-16,1 3-2 16,-1 0 3-16,4 0 0 15,3 0 1-15,0 0 0 16,-3 0 0-16,3 3 0 16,-3 0 0-16,0 0 0 15,0 0-5-15,-4 0 1 16,4 7 2-16,-4-4 1 15,0-3-4-15,4 7 1 16,3-4 0-16,1-3 2 0,2 6-1 16,-2-9-1-16,6 7 5 15,-7-4 1-15,8 0-2 16,-8 3-3-16,4 4 0 16,0-1 1-16,-4 0-1 15,0 4-1-15,1 0 1 16,-1-1-1-16,-3-2 0 15,3-1 0-15,4 0-3 16,0 1 2-16,3 2 1 16,4-2 2-16,0-1-3 15,0 4 0-15,0-1 1 0,-4-2 0 16,0 2 0-16,1-2 2 16,-1 2-1-16,0-3 2 15,1 1-2-15,-1-1 2 16,4 7-4-16,0-3 0 15,0-4 1-15,3 3 0 16,1-2 0-16,-1 2 2 16,4 1-3-16,0-1 0 15,0 7 1-15,0 0 2 16,0 3-3-16,-4 0 0 16,4-3 1-16,0 6 0 15,0-6 0-15,0 15 2 16,3-9-3-16,1 4-2 15,-1-1 2-15,4 6 2 16,-3 1 0-16,-1-4-1 0,1 4 1 16,3 8-1-16,-4-2-3 15,4-3 2-15,0-7 1 16,4 4 2-16,3-4 1 16,3 0 1-16,5-2 2 15,6 5 3-15,10-3 0 16,19 1 0-16,6 2-3 15,8-2-1-15,-1-4-3 16,-6 0 1-16,-8-6-2 16,4 13-1-16,0-4 1 15,10 3-1-15,4-2 0 16,4-4 0-16,0-6 2 0,-4-3 1 16,10 0-4-16,15-1 1 15,3 1 0-15,-3 0 0 16,-14 3 0-16,3 0 2 15,0 3-1-15,7-3-1 16,0 6 1-16,-7-9-1 16,-14-10 0-16,4-2 2 15,3-11-3-15,4-2-2 16,-1-9 2-16,-3-14 2 16,-7-2 0-16,-10-7 2 15,-8 1-4-15,-3 2 0 16,0-6-1-16,-4 1 0 15,-7 8 2-15,-3-5 2 16,-4-7-1-16,-3-16 2 0,-7-2-2 16,-4-1-1-16,-11-12 1 15,-3-1-1-15,-7-5 0 16,-3-1 2-16,-11-6 1 16,-15-2 3-16,-6 11-16 15,-25 10-6-15,-28 16-1 16,-8 12 0-16,1 19-1 15,-4 6-2-15,0 4-2 16,18-7 1-16,25-3-43 16,17-12-18-16,14-4-66 15</inkml:trace>
  <inkml:trace contextRef="#ctx0" brushRef="#br0" timeOffset="55772.926">9952 5554 208 0,'-11'-9'79'0,"1"15"-42"0,-1-12-23 0,4 6 20 0,0 0 0 16,0 0 13 0,-7-4-14-16,-4-5-18 15,4 3-1-15,-4-4 0 0,1 4 1 16,-4 0 1-16,-1 3-8 15,-2 0-5-15,3-1 2 16,-1 4 1-16,1 4 4 16,0-4 1-16,0 3-3 15,-4-3 0-15,1 0-5 16,-5 0 0-16,1 3 1 16,0 0 0-16,-4 0 0 15,0-3 0-15,1 3-2 16,2 0-2-16,5 1 3 0,-4-1 2 15,-1-3-2-15,5 3 0 16,2-3-1-16,1 6-2 16,4-3 1-16,3 3 1 15,-4-2-3-15,4 5 0 16,0-9 1-16,0 6 2 16,-4-3-1-16,0-3-1 15,1 7 3-15,-1-4 2 16,0-3-2-16,1 0-2 15,-1 6 0-15,0-3 1 16,1-3-1-16,-4 3-1 16,3 0-2-16,0 1 1 0,1-1 1 15,-1 0 2-15,4 0-1 16,0 0 2-16,-4 3 0 16,4 1 3-16,0-1-5 15,0 0-3-15,0 1 1 16,0-1 0-16,-4 0 1 15,4 0 2-15,3 1-1 16,1-1 2-16,-1-3-2 16,4 6-1-16,0 1 1 15,0-1-1-15,0 4 0 16,3-4 0-16,-3 1 0 16,0-1 0-16,4 0-3 0,-4 1 2 15,0-4 1-15,0 7 2 16,0-4-1-1,-4 0-1-15,0 7 1 0,1-3-1 16,-1-4 0-16,1 10 0 16,-4-3 0-16,3-1 0 15,4 1-3-15,0 0 2 16,0-4 3-16,3 1 1 16,-3 2-6-1,0 1 2-15,0-3 2 16,-4-1 2-16,1 1 1 15,-1-4-2-15,4 0-2 16,0 1 1-16,0-1 1 16,4 1-3-16,-1-1 0 0,1 7 1 15,-1-4 0-15,1 1 2 16,-5-1 1-16,1 4 1 16,4 0 2-16,-1 3-5 15,1-1-1 1,3 1 2-16,-4 0 3 0,8 0-2 15,-4 3-2-15,3 0 0 16,1 3 1-16,-1-3 1 16,1 0 3-16,-1 0-3 15,1 0-2-15,3 0 2 16,0-4 0-16,0 1-1 16,4 0 1-16,-1-6 0 15,1-1 1-15,-1 1 0 0,1-4 0 16,0 4-2-16,-4-1 1 15,3 1-2-15,1-1 2 16,-1-2-2-16,1 5 2 16,0-2-2-16,3-1 2 15,0-2 0-15,-4-1 1 16,1 1-2-16,3-1 1 16,0-3 0-16,4 4 1 15,0-4-2-15,3 0-2 16,3 0 3-16,1-2 0 15,10 5-1-15,-3 0 1 16,0 1-2-16,0-4 2 16,3 0-4-16,-3 1 0 15,-1-1 3-15,-2 0 1 0,-5 0 1 16,1 1 0-16,-4-7-2 16,0 3-2-16,0 0 1 15,4 0 1-15,0 0-3 16,0 4 0-16,-4-4 1 15,0 0 0-15,-3 0 0 16,6-3 0-16,1 0 2 16,0-3 1-16,-4 3 1 15,3-3 0-15,-2 0-2 16,-1 3-2-16,0-4 1 16,0 1-1-16,0 0-3 15,0 0 2-15,1 0 1 16,-5 3 2-16,-3-6-1 15,1 2 2-15,-1-2-4 0,0 3 0 16,0 0 1-16,-4 0 0 16,-3 0 2-16,8-4 1 15,6-5-1-15,0 2-2 16,0-2 1-16,-3-4-1 16,3 10 0-16,0-3 2 15,0-1-1-15,0 1-1 16,1 2 1-16,-1 1-1 15,0 0-3-15,0-4 2 16,0 1 3-16,0 0 1 16,-3-1-1-16,0 1-2 15,-1-1 1-15,1 1-1 0,0 0 0 16,-4-1 0-16,-4-2-3 16,1 2 2-16,-1-2 1 15,1-1 2-15,0-6-1 16,-4 1-1-16,0 8 1 15,3-21 1-15,11-10-1 16,1-3 2-16,-1 7-4 16,0-4 0-16,0 3 1 15,7 1 0-15,-3 8 0 16,-4 1 2-16,0 3-3 16,1-3 0-16,-8 0 3 15,-4-10 1-15,-6-3-1 0,-8-3-2 16,-6 0 1-1,-11-9-1-15,-8 0-3 0,-6 3 2 16,-4-4 3-16,-3 4 1 16,-11 3-4-16,-14 9 1 15,-4 10 0-15,4 9 0 16,7 7-5-16,7 6-1 16,11-1-8-16,10 4-4 15,8 3-23-15,6-3-9 16,7-3-12-16,11-4-3 15,8 1-89 1,-1 0-71-16</inkml:trace>
  <inkml:trace contextRef="#ctx0" brushRef="#br0" timeOffset="58114.87">4343 12935 316 0,'24'-35'118'0,"-20"26"-64"0,-4 9-37 0,0 9 33 15,-4 7-6-15,-3 12 1 16,-10 19-18-16,-12 16-6 0,-6 6-13 15,-11 13 4-15,0-1 1 16,4 10-2-16,-4-3 1 0,7-16-7 16,8 3-3-16,6-6-1 15,4-9-1-15,7-13-7 16,7-10-3-16,10-8-1 16,11-17-1-16,25-15 7 15,11-9 4-15,13-7 0 16,-3-10 0-16,18 1 1 15,10 6 0-15,14 10-7 16,-10 9 0-16,7 12 1 16,-8 10 1-16,8 18-4 15,-7 4 1-15,0 9 6 0,-29 7 6 16,-6-1-4-16,-19 4-2 16,-9-7 7-16,-12 0 6 15,-13 7 6-15,-15-10 4 16,-17 0 0-16,-18 4-1 15,-10-7-8-15,3 0-3 16,-18-10-3-16,-14-12-1 16,-10-9-3-16,3-16 1 15,-6-3-13-15,-12-16-3 16,1 0-18-16,10-6-6 16,18-6-9-16,18 3-1 15,13-4-26-15,15-5-10 16,17-10-64-1</inkml:trace>
  <inkml:trace contextRef="#ctx0" brushRef="#br0" timeOffset="58477.194">4374 12725 268 0,'0'-3'101'0,"0"6"-54"0,0-3-31 0,0 6 27 16,4 0-10-16,3 7 0 15,7 3-3-15,-3-1 1 16,10-2-17-16,4 6 3 0,20-7 3 15,12 1-7-15,3-7 0 16,3-6-1-16,19-3 0 16,20 3-9-16,0 0-1 15,0 0-4-15,-3 0-2 16,11 3-22-16,-5 3-10 16,-9 4-41-16,-12 2-16 15,-10 4-61 1</inkml:trace>
  <inkml:trace contextRef="#ctx0" brushRef="#br0" timeOffset="58731.843">5567 13744 288 0,'-25'-25'110'0,"22"22"-60"0,-1 3-34 0,4 0 29 15</inkml:trace>
  <inkml:trace contextRef="#ctx0" brushRef="#br0" timeOffset="58927.027">5546 13728 565 0,'14'22'46'16,"10"10"-24"-16,8 8-2 0,7 4-2 15,-4 9-6-15,4 10 1 16,3 0-4-16,1 0 0 16,-4 2-5-16,6 1-3 15,-6-9 2-15,0-7 0 16,-4-3-4-16,-3-9 1 15,-4-7-9-15,-3-9-4 16,-7-6-24-16,-1-10-11 0,-6-9-28 16,-1-4-12-16,-2-5-59 15</inkml:trace>
  <inkml:trace contextRef="#ctx0" brushRef="#br0" timeOffset="59228.085">6311 13778 336 0,'-10'0'126'0,"6"7"-68"0,1 5-57 16,-1 7 25-16,-3 9-1 16,0 10 5-16,-4 21-1 0,-3 14 0 15,-3 11-16-15,2 10-1 0,-2 19 1 16,-4 6-7-16,0 7-1 15,-1 5-3-15,1 1-2 16,-4 0-6-16,1-13-4 16,3-9-5-16,3-10-2 15,7-15-8-15,1-10-4 16,3-25-17-16,0-9-9 16,-4-25-206-1,1-13 122 1</inkml:trace>
  <inkml:trace contextRef="#ctx0" brushRef="#br0" timeOffset="59976.731">6544 12681 276 0,'-18'-6'104'0,"1"9"-56"0,-1-6-27 0,11 3 28 15,0 0-6-15,0 0 1 16,0 0-2-16,0 0-2 16,0 3-21-16,7-3-3 0,0 0-1 15,0 0-11-15,10-3-1 16,12-4-3-16,13 7 0 16,11-3-3-16,-4-3 2 15,-3 6 1-15,-4 6 0 16,0-3 2-16,-6 13 3 15,-12 6 11-15,-6 3 7 16,-8 0-8-16,-6 10-3 0,-4 2-7 16,-4 1-2-16,-3-7 1 15,0 1 0 1,0-4-2-16,0-3-2 0,3 0-2 16,4 0 1-16,4-3-4 15,6 3 1-15,8-6-5 16,3 3 1-16,3-3-3 15,8 0 0-15,7-7 3 16,14 13 5-16,3-6 2 16,4 3 1-16,-7 0-5 15,-4 6-1-15,-6 0 0 16,-5 10 2-16,-10-7 2 16,-6-2 3-16,-8 5 13 0,-7-3 6 15,-11 1 3-15,-10-4 1 16,-14 0-9-16,-8 4-2 15,-6-4-7-15,-1-3-4 16,-13-3-6-16,-15 3 0 16,-3-6-9-16,7 0-4 15,11-4-11-15,13-2-5 16,11-4-26-16,25-9-87 16,11-12 3-1,24-10-7 1</inkml:trace>
  <inkml:trace contextRef="#ctx0" brushRef="#br0" timeOffset="66101.506">13727 2509 316 0,'-7'-9'118'0,"3"6"-64"0,4 3-48 16,0 0 28-16,0 0-18 15,-4 6-1-15,4 0 0 16,0 4 0-16,0-1-8 16,4 4 5-16,7-4 3 0,10 4 6 15,11-4 2-15,3-6-6 16,21-3-2-16,22 7-5 16,28-4-1-16,7-3-5 15,24 0-1-15,8 0-1 0,6 0-2 16,19 6 3-16,-11-12 0 15,-1 6-1-15,12-10-2 16,-22-5 5-16,-11-7 4 16,-13 0-5-16,-15 0-2 15,-21 6-4-15,-21 4-1 16,-17 5-18-16,-22-2-7 16,-17 15-38-16,-18 4-17 15,-11 2-92 1</inkml:trace>
  <inkml:trace contextRef="#ctx0" brushRef="#br0" timeOffset="66762.231">14291 3111 280 0,'11'-18'107'0,"-4"2"-58"0,0 7-29 0,-4 2 30 16,1 4-12-16,-4 0-2 15,3 0-16 1,1 6-5-16,-4 3-9 0,-4 7 3 0,-3-1 1 16,-3 7-1-16,-4-3 0 15,-1-4-5-15,1 1-3 16,4-1 0-16,-1 1-1 16,4-4 0-16,4 1 2 15,-1-1-3-15,8 4 0 16,3-4-1-16,7 7 0 15,3-4-3-15,8 1 1 16,3-4-3-16,4 4 2 16,7 3-2-16,3-1 0 15,4 4 4-15,3 3 3 0,1 6 1 16,-4 0-1-16,-7 4 1 16,-4-4-1-16,-11 0-3 15,-9 0 0-15,-8-2 4 16,-11-4 1-16,-6-1 6 15,-8-2 3-15,-7 0 0 16,-3-3 3-16,-4-1-7 16,-3-2-2-16,0-4-3 15,-1-2 1-15,-2-7-2 16,-1 0-1-16,-4-3-10 16,1-4-4-16,3-2-13 15,4 3-5-15,0 2-10 0,7 1-1 16,6 0-37-16,12 0-13 15,10-3-26 1</inkml:trace>
  <inkml:trace contextRef="#ctx0" brushRef="#br0" timeOffset="67107.447">14369 3036 260 0,'-7'-9'96'0,"3"12"-52"0,4-3-25 0,0 0 29 0,0 0-15 16,4 0-1-16,-1-3-6 15,4 0-1-15,4 0-14 16,-1 3 4-16,1-4 5 0,7 1-9 16,6 0-3-16,8 0-3 15,10 0-1-15,8 0-5 16,3 6 1-16,0 0-7 16,-4-3-3-16,-10 3-38 15,-4 3-17-15,-7 4-96 16</inkml:trace>
  <inkml:trace contextRef="#ctx0" brushRef="#br0" timeOffset="67426.801">14901 3318 272 0,'-3'-6'101'0,"3"9"-54"0,0-3-35 0,0 0 24 16,3 3-8-16,1 4 0 0,6 2-6 16,1 4-2-16,3 5-11 15,4 11-1-15,3-1 2 16,0 3-6-16,4-3 0 0,3 1-2 15,-3-1-2-15,3-6-6 16,-7-6-4-16,-3-4-34 16,-4-3-14-16,-4 1-91 15</inkml:trace>
  <inkml:trace contextRef="#ctx0" brushRef="#br0" timeOffset="67694.017">15363 3218 372 0,'4'-6'140'0,"-8"6"-76"0,-3 9-72 0,4 1 23 16,-8 8-6-16,1 17 2 16,-8 6-1-16,-7 9-1 15,-3 16-5-15,-7 0-1 0,0 6 3 16,-4 12-3-16,0 4-2 15,0-3-14-15,7-13-6 16,4-3-8-16,4-6-3 16,6-10-2-16,4-9 0 15,3-10-26-15,4-6-13 0,7-12-46 16</inkml:trace>
  <inkml:trace contextRef="#ctx0" brushRef="#br0" timeOffset="68444.561">15596 2883 212 0,'4'-7'79'0,"-8"7"-42"0,4-3-19 0,0 3 23 16,0 0-6-16,0-3 2 16,0-3-1-16,0 6 2 15,0-3-21-15,0 3 8 0,0-7 3 16,0 7-7-16,0 0-1 15,0 0-15-15,4 7-2 16,3-4-1-16,3-3 1 16,8 6 3-16,3-3 1 15,4-3 1-15,0 3 0 16,-1 0-2-16,1 4 1 16,-7 2 0-16,-4 4 1 0,-4 2 2 15,-3 1 4-15,-3 3-2 16,-8 0 3-1,-3-1-2-15,-3-2 0 0,-1 0-7 16,1-4-4-16,-1 1-1 16,0-4-1-16,1 4 0 15,-4-4 2-15,0 1-3 16,0-1 0-16,-1 0 1 16,5-5 0-16,3 5-5 15,3-3 1-15,4 1 0 16,7-1 2-16,4 0 1 15,7 0 3-15,-1 1-3 0,8-1 0 16,-4 0-1-16,-3 4-2 16,-1 2-4-16,-3 4-2 15,-3-1 5-15,0-2 2 16,-4 6 3-16,-4 0 2 16,-6-1-1-16,-8-2-1 15,-10 3 1-15,-7-3-1 16,-11-1 0-16,0-2 0 15,-3 3-3-15,3-7 2 16,0 0-19-16,7-2-9 16,8-4-18-16,6 0-6 15,4-3-45-15,14 0-19 16,0 0-20 0</inkml:trace>
  <inkml:trace contextRef="#ctx0" brushRef="#br0" timeOffset="69165.475">17519 2632 240 0,'-21'12'90'0,"14"-2"-48"0,0-7-16 15,7 0 29-15,0-3-12 16,0 0 0-16,0 0-11 16,0 0-5-16,0 0-15 15,3 3 3-15,8-3 5 0,3 0-5 16,11 3 2-16,13-3-6 15,12 0-1-15,17-3-2 16,32-3 2-16,21-7-5 16,38 1-1-16,22-7-2 15,25 6-2-15,6-2 1 0,5 5-1 16,-8 10 0-16,-14-3 2 16,-11 3-1-16,-17 0-1 15,-32-6-8-15,-21 6-3 16,-18-3-12-16,-21 0-5 15,-14 3-14-15,-14-4-4 16,-21 1-61-16,-18 3-28 16,-25 0 9-1</inkml:trace>
  <inkml:trace contextRef="#ctx0" brushRef="#br0" timeOffset="69750.852">18577 3046 316 0,'46'-25'121'0,"-28"15"-66"0,6 7-44 16,-16 3 26-16,-1 3-7 15,-4 0 0-15,1 4-6 16,-8 5-3-16,-6 4-11 16,-8 3-2-16,-7-1-1 0,1-2 1 0,-1-3 2 15,0-4-5-15,4 7-1 16,3-4-4-16,4 1-1 16,4-1 3-16,6 4 1 15,4 0-1-15,7-4-2 16,7 7-2-16,11-3 1 15,3-4-4-15,4 1 1 16,0-1 0-16,3 1 2 16,4 3-1-16,0 9-1 15,-1 0-2-15,5 6-1 16,-12-6 1-16,15 10 4 16,-3-1-1-16,-12-3 1 15,-6-5 2-15,-7-4 0 16,-8-7 2-16,-10 1 3 15,-7-7 7-15,-14 7 2 0,-7-7-7 16,-11 1-2-16,-3-4-3 16,-8 0-2-16,-3-3-2 15,-3-3 1-15,-4-3 1 16,7 0 2-16,4-6-23 16,3-7-11-16,7 4-12 15,4-4-3-15,7-3-43 16,10 0-19-16,4 0-18 15</inkml:trace>
  <inkml:trace contextRef="#ctx0" brushRef="#br0" timeOffset="69974.827">18528 3005 360 0,'0'-19'134'0,"7"13"-72"0,14 3-61 0,-7 3 27 16,11-7-10-16,3 14-1 16,11-7-7-16,14 3-4 15,10 6-3-15,15 7-3 0,0-4 3 16,-15 1-18-16,-3 3-6 16,-7-1-45-16,-11 1-18 15,-10-7-64 1</inkml:trace>
  <inkml:trace contextRef="#ctx0" brushRef="#br0" timeOffset="70249.408">19251 3199 400 0,'0'-3'148'0,"0"3"-80"0,0 3-66 15,0-3 30-15,0 10-6 16,4 2 4-16,-1 13-10 16,4 0-4-16,4 4-9 15,6 5-3-15,5 4 0 0,2 2 0 0,5 4 0 16,-1-9-11-16,0-1-5 16,-3-9-32-16,-4-3-11 15,-4-3-49-15,-2-3-19 16,-1-10-25-1</inkml:trace>
  <inkml:trace contextRef="#ctx0" brushRef="#br0" timeOffset="70501.56">19689 3315 336 0,'0'0'126'0,"0"7"-68"0,-4 2-43 0,0-3 31 15,-3 19-14-15,-7 10-1 16,-3 12-12-16,-12-3-4 0,-2 3-8 16,-8 9-5-16,0 4-1 0,-3 9-1 15,-1 0 0-15,5 0-3 16,2-7 0-16,5-5-20 16,6-4-10-16,4-3-12 15,3-12-5-15,4 0-8 16,3-10-1-16</inkml:trace>
  <inkml:trace contextRef="#ctx0" brushRef="#br0" timeOffset="71117.396">19851 3017 296 0,'3'-18'112'0,"1"8"-60"0,-1-9-39 0,-3 19 28 16,0-3-3-16,0-3 2 15,0 6-11-15,0-3-3 16,0-3-15-16,4 6 0 0,-1 0 0 15,8-7 2 1,7 1-4-16,6 3-3 0,8 0 1 16,7 3 2-16,-4 3-2 15,-3 6-2-15,-4 4 2 16,-3-1 2-16,-7 4 7 16,-4-3 2-16,-4-1 4 15,-6 4 3-15,-8 3-9 16,-10-4-4-16,0 1-7 15,-4 0-2-15,1-4-3 16,3-2-1-16,3-1-1 16,4 10-2-1,7-4 0-15,7 4 0 16,4 3 3-16,3 0-2 16,0-3-1-16,0 9-2 0,0-3-1 15,4 4 1-15,-8-4 4 16,-3 0 1-16,-3-3 3 15,-4 0 1-15,-4 3 1 16,-6-3 0-16,-18-4 2 16,-8 1-3-16,-10-3 0 15,-7-4-3-15,-7-2-1 16,4-1-23-16,3-2-10 16,7-1-20-16,4 0-8 15,7-3-47-15,6-3-17 16,8-3-29-1</inkml:trace>
  <inkml:trace contextRef="#ctx0" brushRef="#br0" timeOffset="74133.248">17268 5792 260 0,'-7'-9'96'0,"4"3"-52"0,-4-7-27 0,3 10 25 16,1-6-5-16,3-1 1 15,0 1-8-15,0-1-2 0,3 4 5 16,4 12-19-16,0 13 8 15,0 19 5-15,-3 12-4 16,3 9-1-16,4 10-8 16,3 0-1-16,7 7 1 15,4 2 1-15,13-3-4 16,1-6 1-16,4 0-7 16,-1 3-1-16,-3-12 0 15,-4-10 0-15,0 3-2 16,-10-5 1-16,-4-8-2 15,-3-5 2-15,-8-7-2 16,1-6-1-16,-4-6 1 16,0-1 1-16,-3-5-3 0,3-7 0 15,-4 3-4-15,1-6 1 16,-1 0-14-16,1 0-3 16,-1-6-20-16,-3-4-7 15,0 7-18-15,0-6-7 16,4-7-39-16,3-6-17 15,0 0 7 1</inkml:trace>
  <inkml:trace contextRef="#ctx0" brushRef="#br0" timeOffset="74511.416">17925 6313 244 0,'0'-19'90'0,"-4"19"-48"0,-3-3-23 15,4 0 29-15,-5 0-6 16,5-1 0-16,-1 1-15 16,1 3-4-1,10 7-2-15,4 5 1 0,6 7 1 16,8 15 3-16,7 4-5 15,-1 0-3-15,5 6-8 0,-5 6-2 16,-2-6-4-16,-1-7-3 16,-7 1 0-1,-3-10-1-15,-4-3 0 0,0-6 0 16,-4 0-3-16,1-7 2 16,0-2-21-16,-1-10-8 15,1 0-23-15,-4 0-8 16,0-3-26-16,0-1-7 15,0-2-36 1</inkml:trace>
  <inkml:trace contextRef="#ctx0" brushRef="#br0" timeOffset="74839.957">18489 6354 316 0,'-7'-10'118'0,"4"7"-64"0,-12-3-41 15,12 6 28-15,-4 0-6 16,0 0 2-16,0 0-12 16,0 9-2-16,-4 13-14 15,0 13 6-15,-6 15 4 0,-4 16-4 16,0 21 2-16,-1 17-8 16,1 6-3-16,-4 9-3 15,1 6 0-15,-1-9-2 16,-3 0-1-16,3-9 1 15,4-7 1-15,0-6-3 16,7-15-2-16,3-14-7 16,8-11-2-16,3-13-9 15,3-16-4-15,4-7-15 0,0-2-7 16,4-16-41-16,-4-6-19 16,0-7-34-1</inkml:trace>
  <inkml:trace contextRef="#ctx0" brushRef="#br0" timeOffset="75486.052">18736 5636 296 0,'0'-13'112'0,"4"7"-60"0,-1-4-41 0,-3 7 28 16,0 0-10-16,4 0 0 15,-4 0 6-15,0 0 2 16,0-1-19-16,0 1 3 0,0 3 2 16,0 0-1-16,0 0-1 15,0 0-7-15,0 0-4 16,0 0-3-16,0 3-2 16,3 10 3-16,1 9 5 15,-1 6 2-15,4 10 3 16,0 6-10-16,4 6-2 0,-1 0 0 15,1 0 1-15,0-6-3 16,-4-6-1-16,0-4-1 16,0-6-2-16,0-9 1 15,-4 0 1-15,1 0-14 16,-4-7-7-16,0-2-34 16,-4-4-14-16,1-3-25 15,-1 0-9-15,1 1-72 16</inkml:trace>
  <inkml:trace contextRef="#ctx0" brushRef="#br0" timeOffset="76116.182">19572 6595 288 0,'-21'-3'107'0,"14"3"-58"0,-4-6-18 16,8 6 35-16,-1 0-11 16,4 0 0-16,0 0-16 15,0 0-4-15,0 6-20 0,4-3 4 0,3 6 4 16,7 7-3-16,7-7-2 16,4 1-6-16,3-4 0 15,18-6-3-15,10-3 2 16,15-3-4-16,3-4 1 15,-11 1-5-15,-3-4-2 16,-7 4 0-16,-3 0-1 16,-11 5-9-16,-1-2-2 15,-9-3-21-15,-8 9-6 16,-4-3-14-16,-2-1-3 16,-5 1-8-16,-3 3 0 15,0 0-19-15,-3 0-6 16,-1 7-42-1</inkml:trace>
  <inkml:trace contextRef="#ctx0" brushRef="#br0" timeOffset="76344.541">20662 5661 316 0,'-3'-19'121'0,"3"16"-66"0,0 0-40 0,0 3 29 16</inkml:trace>
  <inkml:trace contextRef="#ctx0" brushRef="#br0" timeOffset="76581.637">20659 5648 613 0,'0'19'48'16,"0"12"-25"-16,-4 16-2 0,1 3-1 16,-4 10-5-16,0-4 0 15,-1 1-1-15,1-1 2 16,4-6-7-16,3-2-1 16,3-11 0-16,4 1 0 15,11-7-4-15,10-3-1 16,-7-6 1-16,32 0 0 15,0-6-2-15,4 3-2 16,-15 0 1-16,0-7-1 16,-3-3-14-16,-7-2-5 0,-4-1-21 15,-7-6-8-15,-3 0-23 16,-4-3-7-16,-3-3-98 16</inkml:trace>
  <inkml:trace contextRef="#ctx0" brushRef="#br0" timeOffset="76928.13">21220 5846 360 0,'-15'-16'134'0,"8"10"-72"0,0-7-46 0,4 7 35 16,-1-4-18-16,1 7-1 15,3-3-10-15,0 6-2 16,0 16-11-16,-4 12 12 0,1 19 8 16,-1 6-2-16,-3 29-1 15,4 21-12-15,-4 1-6 16,3 18-5-16,4 7 0 16,0-13-2-16,7-13-1 15,4-12-2-15,3-6 1 16,0-10 1-16,0-12 2 15,-3-10-19-15,-4-6-8 16,-4-9-36-16,-6-7-16 0,-4-6-25 16,0-9-10-16,3-7-47 15</inkml:trace>
  <inkml:trace contextRef="#ctx0" brushRef="#br0" timeOffset="80830.371">17025 5200 300 0,'-39'-13'112'0,"32"13"-60"0,-3 6-32 0,3-2 32 16,0 2-17-16,-1 6-3 16,-2 4 2-16,-1 19 0 15,-3 18-18-15,-3 10 2 0,-1 18 2 16,0 19 2-16,1 32 4 16,-8 15-8-16,-3 26-3 15,3 9-6-15,14 18-1 16,18-11-1-16,8-14 3 0,16-12-5 15,29-25-3 1,21-9-6-16,1-20 0 0,2-14-3 16,15-20 0-16,-4-13-40 15,-7-14-17-15,-10-20-62 16,-4-3-27-16,-7-22-7 16</inkml:trace>
  <inkml:trace contextRef="#ctx0" brushRef="#br0" timeOffset="81640.918">21491 5146 192 0,'0'-25'71'0,"4"16"-38"0,-1-4-10 0,-3 7 24 15,0-6-7-15,4-4 0 16,-4-6 3-16,3 3 5 15,1 3-26-15,-1 1 8 0,4 2 3 16,1 1 0-16,-1 2 1 16,3 1-11-16,1 6-3 15,-1 9-1-15,8 10 2 16,7 9 0-16,10 12-1 16,14 23-4-16,8 18 0 15,6 23-3-15,-6 12 2 16,-1 28-4-16,1 6-1 15,3 35-2-15,-4-3 0 16,-14 6-4-16,-13 9-1 0,-15-18-1 16,-14-7 1-16,-18-9-2 15,-7-22-1-15,1-19-4 16,-15-9 0-16,-11-19-11 16,-10-19-6-16,1-16-10 15,-1-12-6-15,7-13-13 16,10-9-6-16,8-3-17 15,7-3-6-15,10-13-94 16</inkml:trace>
  <inkml:trace contextRef="#ctx0" brushRef="#br0" timeOffset="88351.655">15335 5974 292 0,'14'-34'110'0,"-7"15"-60"0,4-6-32 0,-7 15 28 16,-1 1-7-16,-3-4 2 15,4 4-8-15,-1 0-3 16,-3 2-16-16,4 1-4 0,-1 12-3 16,-3 7 3-16,0 9 4 15,0 6-6-15,0 7 0 16,0-1 0-16,-3 1 0 16,-1-1 0-16,4 0 2 15,-3 4-3-15,-1-7-2 16,1-2-2-16,-1-1-3 15,4 0-2-15,0-6 1 16,0-3-1-16,4-3 0 0,-1-4 2 16,1-2 0-16,3-10-3 15,3 6 2-15,8-6 1 16,3 0 0-16,4 0 0 16,6 0 0-16,5 3-3 15,3 13 2-15,3-4-6 16,4 10-3-16,-4-3 3 15,-3 3 4-15,3 9 0 16,1-9 1-16,-5 6 2 16,-2-3 2-16,-8 4-3 15,-7 2 0-15,-3-3 1 16,-11 0 2-16,-4-2 3 0,-10-1 2 16,-7-3 3-16,-4-4 4 15,-3-2-6-15,-7-3 0 16,-18-4-4-16,-10 0-3 15,-4-2-3-15,-4-1 1 16,4-3-8-16,7-3-2 16,8 0-12-16,2 0-3 15,8-3-6-15,7 0-3 16,7 0-18-16,6-4-8 16,8 1-28-16,14-6-9 15,0-7-24 1</inkml:trace>
  <inkml:trace contextRef="#ctx0" brushRef="#br0" timeOffset="88695.838">15438 5883 304 0,'3'-6'115'0,"-3"0"-62"0,7 3-38 16,-3 3 31-16,-1-4-7 16,4 1-1-16,4 3-10 0,3 0-5 15,11 7-13-15,10-1-2 0,7 0 2 16,8-3-4-16,-4-3-1 15,-1 0-2-15,1 0-3 16,0 0-8-16,-4 3-5 16,1 4-31-16,-1-1-11 15,-7 6-36-15,-3-2-15 16,-4 9-27 0</inkml:trace>
  <inkml:trace contextRef="#ctx0" brushRef="#br0" timeOffset="89192.352">16118 6344 260 0,'-7'-9'99'0,"4"9"-54"0,-1-3-31 0,4 3 26 15,0 0-16-15,0 0-1 16,0 0 2-16,4 3 4 15,3 6-16-15,3 4 4 0,5 5 3 16,-5-5-2-16,4 12-1 16,0 3 2-16,1-3 2 15,-1-3-9-15,0 0-2 16,0 0-6-16,3 0-1 16,-2-3 1-16,-1 0 2 15,0 0-5-15,-4-4-1 16,1-2-2-16,-4-1 0 15,0-2-5-15,-3-4-3 16,-1 0-12-16,1-2-4 16,-4-4-21-16,0-4-10 15,0-2-25-15,3-6-11 0,4-1-34 16</inkml:trace>
  <inkml:trace contextRef="#ctx0" brushRef="#br0" timeOffset="89507.683">16454 6300 288 0,'-4'-15'110'0,"1"15"-60"0,-1-7-39 15,0 7 26-15,4 0-5 16,-3 0 1-16,-1 7-7 16,1-1-4-16,-4 10-12 15,0 9 5-15,0 9 2 0,0 7-1 0,-4 12 1 16,-3 7-5-16,0 6 0 15,-4 12-5-15,-3 0-2 16,0-2-2-16,0 5-3 16,0-9 1-16,3-9 1 15,4-3-3-15,3-7 0 16,8-6-4-16,-1-10 1 16,4-8-16-16,0-10-6 15,4-7-20-15,-4-6-9 16,0-9-41-16,0-6-16 15,0-10-16 1</inkml:trace>
  <inkml:trace contextRef="#ctx0" brushRef="#br0" timeOffset="90618.372">16411 5620 212 0,'0'-3'82'0,"0"3"-44"0,-3-3-18 0,3 3 27 0,0 0-5 16,0 0 2-16,-4 0-4 15,4 0-3-15,0 0-20 16,-3-4 5-16,3 4 5 0,0 0-4 15,0 0-1-15,0 0-6 16,0 0 0-16,0 0 0 16,0 0-1-16,0 0-1 15,0 0-1-15,0-3-5 16,0 0-3-16,3 0-2 16,1 0 0-16,3 0-2 15,0 0-1-15,3-1-2 16,1 4 1-16,3 0 1 0,4-3 2 15,6 3-3-15,1 0 0 16,0 3 1-16,0 1 2 16,-4 2-1-16,-4 0-1 15,-3 0 3-15,-3 1 2 16,-4-1 2-16,-3 3 1 16,-1 1-4-16,-3-1-1 15,-3 1 1-15,-4-1 0 16,-4 0-2-16,-7 1 1 15,1-1-2-15,-1 4-1 16,0-4-2-16,4 1 1 16,0-1 1-16,4 0 0 15,-1-2 0-15,4-1 0 16,0 0-3-16,3-3 2 0,4-3 1 16,0 7 2-16,0-4-3 15,4 0 0-15,-1 0 1 16,8-3 0-16,3 0 0 15,4 0 0-15,-1 0-3 16,1 0 2-16,3 0-1 16,-3 6 0-16,-1-6 2 15,1 3 2-15,0 4-3 16,-4-4 0-16,0 6 1 16,0 1 2-16,-3-1-1 15,-4 7-1-15,0-4 1 16,-4 4 1-16,-3-4 1 0,-3 4 1 15,-4-3-5-15,-7-1 1 16,3-2 2-16,-17 5 3 16,-7-2-2-16,3-1 0 15,0 4 1-15,4-3 0 16,7-4-7-16,3-3 0 16,4 1-30-16,3-1-11 15,11-6-34-15,4-6-14 16,13-1-94-1</inkml:trace>
  <inkml:trace contextRef="#ctx0" brushRef="#br0" timeOffset="91442.483">13430 6485 336 0,'0'-6'126'0,"0"6"-68"0,4 0-46 0,-4 0 32 15,3 6-5-15,4-3 1 16,0 1-4-16,4-1-2 16,3 0-19-16,11-3 0 0,10 0 1 15,11 3-4-15,14-3 1 16,3 0-8-16,-6-3-1 15,3 0-2-15,3 0-2 16,1 3-2-16,-8 0-1 16,-6 0-34-16,-12 0-12 15,-9 3-40-15,-12 0-14 16,-6 0-68 0</inkml:trace>
  <inkml:trace contextRef="#ctx0" brushRef="#br0" timeOffset="91729.265">13497 6836 336 0,'-17'29'126'0,"13"-20"-68"0,4-3-43 16,0 1 31-16,7-1-7 16,4 0 1-16,6 0-9 15,12-2-4-15,9-1-15 16,12-3 3-16,6 0 3 0,-3 0-8 15,-3-3-1-15,2-1-1 0,-2 1 0 16,-1 0-7-16,8 0 0 16,-4 0-3-16,-4 0-2 15,0-4-22-15,-3 1-10 16,-3-6-21-16,-8 2-7 16,-3 1-48-16,3 6-18 15,-10-4-6 1</inkml:trace>
  <inkml:trace contextRef="#ctx0" brushRef="#br0" timeOffset="93049.313">23294 4485 324 0,'-14'-16'123'0,"7"13"-66"0,-14-6-64 16,10 5 21-16,-3-2-11 15,0-3-2-15,-7-1 2 16,-4-2 0-16,-3-7-1 15,-4 6 5-15,-10-2 5 0,-15-1 3 16,-10-3 0-16,-10 4-3 16,-1-1-2-16,-14 0 0 15,-14-3 1-15,-3 4-3 0,-4 2 0 16,-17-2 1-16,-8-1 5 16,0 0-4-16,-24 1 2 15,-11 2-3-15,-24 0 2 16,-15 4-4-16,-24 0-2 15,-15 2 0-15,-17 7 1 16,-21 0-5-16,-7 0-1 16,-11 7 0-16,-18-4 2 15,-7 6-3-15,-6 10-2 16,-11 3 2-16,-18 6 2 0,-7 0 0 16,3 16-1-16,-3 13 1 15,-17 12 1-15,-11 3-3 16,-8 16-2-16,8 18 4 15,11 7 1-15,17 19 0 16,0 12 1-16,17 3-2 16,40 7-1-16,-50 47 1 15,67-1 1-15,29 4-1 16,41-6-1-16,54 12 1 16,45 3-1-16,43 3-3 15,42-2 2-15,53-1-1 16,67-3-2-16,32-6-6 15,64-7-4-15,34-6-1 16,43-6-1-16,56-6 6 16,50-16 4-16,35-19 4 15,50-18 3-15,20-26 2 0,47-25 1 16,63-21 4-16,35-23 5 16,18-25-5-16,49-28-2 15,4-15-3-15,28-13 0 16,-18-16-2-16,8-19-1 15,-22-12 3-15,-28-19 0 16,-21-31-1-16,-32-20-2 16,-42-24 1-16,-42-22 1 15,-54-19-1-15,-49-6-1 16,-56-16 9-16,-50-16 6 16,-70 0 4-16,-57-12 1 0,-70 0-5 15,-67 3-1-15,-96 6-11 16,-87 7-1-16,-89 24-7 15,-95 10-1-15,-64 28-19 16,-45 38-7-16,-29 25-32 16,0 25-11-16,29 31-111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06:04.89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5126 3046 236 0,'-14'-13'88'0,"7"10"-48"0,-14-6-27 15,13 5 24-15,-2-2-8 16,-1-3-2-16,-3-4-2 0,0 1-1 16,-4-4-13-16,1 0 7 0,-11 1 2 15,3-1-4-15,-3 3-1 16,-11 1-5-16,-14 2-1 16,-18 1-5-16,-6 3-1 15,3 12-1-15,-14 7-2 16,-11 12 1-16,0 9-1 15,7 10 0-15,4 6 2 16,-4 10-3-16,-3 15 0 16,0 19 1-16,10 6 2 15,0 32-3-15,22 6 0 16,14 13-1-16,17 2 0 16,4-9 2-16,17-12 0 0,22-13 4 15,20-9 2-15,22-6-2 16,14-14-3-16,11 1 0 15,21-19 1-15,17-9-1 16,-3-19-1-16,18-3 3 16,10-19 0-16,-18-19-4 15,-3-16-1-15,0-21-2 16,-7-7 3-16,-11-12 2 16,-10-7 4-16,-25-2 0 15,-18-11 0-15,-24 1 3 16,-25-9 5-16,-35 2-7 15,-22 4-3-15,-24 3-5 0,-28 6-1 16,-4 16-7-16,4 25-2 16,-8 25-11-16,15 9-5 15,21 16-14-15,21 7-4 16,42-7-94 0,25-13-58-16,25-8 89 15</inkml:trace>
  <inkml:trace contextRef="#ctx0" brushRef="#br0" timeOffset="570.418">6399 3381 264 0,'25'-47'101'0,"-14"25"-54"0,3-12-39 0,-11 18 21 16,8-6 2-16,-8 3 6 16,-6-3 0-16,-8 3-1 15,-17 10-19-15,-4 12-4 0,-21 22 1 16,15-6-6-16,-68 72 0 15,11 25-6-15,-8 35-4 16,1 2 1-16,7 13 0 16,24-3 7-16,39-22 6 15,36-15 0-15,21-23 3 16,31-21-2-16,46-23 2 16,11-21-4-16,32-19 1 0,3-16-7 15,-10-3-1-15,-8-9-9 16,-17-4-2-16,-21-6-29 15,-25-3-12-15,-18-3-90 16,-17-3-39-16,-7 3 36 16</inkml:trace>
  <inkml:trace contextRef="#ctx0" brushRef="#br0" timeOffset="886.803">7087 3265 364 0,'-17'-25'137'0,"10"16"-74"0,3-1-45 0,4 7 36 16,0 3-30-16,0 3-10 15,4 7 2-15,3 21 3 16,7 16-10-16,3 19 0 0,1 12-2 15,3 13-3-15,0 22-3 16,-3 0-3-16,-4 12 1 16,0-2-1-16,-3-7-2 15,-1-7-11-15,1-21-2 16,0-16-19-16,-1-15-6 16,1-17-36-16,-1-11-14 15,1-26-56 1</inkml:trace>
  <inkml:trace contextRef="#ctx0" brushRef="#br0" timeOffset="1173.08">7112 3325 280 0,'-11'3'104'0,"11"-6"-56"0,7-7-25 16,1 4 29-16,2-3-5 16,4-4-1-16,7-3-14 15,1 1-5-15,13-1-16 0,21-3-7 0,15 4-2 16,6 2-2-16,-2-3 2 16,6 4-1-16,-4 5-1 15,-3 4-21-15,-3 3-9 16,-15 3-47-16,-13 7-20 15,-19 2-53 1</inkml:trace>
  <inkml:trace contextRef="#ctx0" brushRef="#br0" timeOffset="1397.495">7172 3839 352 0,'35'6'132'0,"-10"-12"-72"0,35-4-48 0,-18 4 32 0,25-9-18 16,7-7-3-16,15-4-13 15,2 5-6-15,1 2-3 16,-7 3-1-16,-8 0 0 0,-10-2-18 16,-7 2-8-16,0-3-28 15,-3 0-11-15,3 0-89 16</inkml:trace>
  <inkml:trace contextRef="#ctx0" brushRef="#br0" timeOffset="2222.655">10739 647 304 0,'-4'0'112'0,"4"6"-60"0,0 7-56 0,0-4 21 16,0 10-2-16,0 6 5 15,0 10 1-15,0 21 2 16,0 13-13-16,4 16 3 0,-1 2 1 15,1 26-3-15,-1 16-1 16,1 15-4-16,-4 25 1 16,0 10 2-16,-4 34 2 15,-6 4-1-15,-5 24 1 16,-2 13 0-16,-1 16 1 16,1 28 0-16,-1 18 0 15,4 7-2-15,3 32 1 16,1 11-4-16,3 39-2 0,3 18-5 15,1 29 0 1,-1 12 0-16,0 31 2 0,4 26 3 16,-3 18 2-16,3 16-1 15,3 28 1-15,1 3-4 16,-4 13-2-16,4 13 0 16,-4 5-1-16,0 4 0 15,-4 13 0-15,-3-1-7 16,0 0 0-16,3-24-2 15,8-14 1-15,6-27-6 16,15-35-4-16,17-53-30 16,22-38-11-16,17 28-98 15,-10-94-69 1,-22-87 90-16</inkml:trace>
  <inkml:trace contextRef="#ctx0" brushRef="#br0" timeOffset="3589.448">2568 5554 288 0,'0'0'107'0,"0"6"-58"0,4-3-42 0,-1 7 26 16,4-1-8-16,4 1 0 15,7 2-5 1,13 4 0-16,5 0-11 0,13-4 3 0,4-6 2 16,7 1-1-16,25-1 0 15,17 3-5-15,-7 4 0 16,25 3-5-16,18-1 0 16,-1-2 1-16,15-1 2 15,17 7 1-15,1-6 1 16,24-4-2-16,-14-3 1 15,21-3-2-15,-7 4 2 16,17-4-4-16,-6 3 0 16,10-3-3-16,0 7-1 15,0-1 1-15,15-3 0 0,-15 1 2 16,14-1 1-16,-24-6-1 16,10-3-2-16,-14-4-2 15,4-5 1-15,6 3 3 16,-24-1 1-16,7 4 1 15,-14 3 0-15,-10-4-2 16,3 7-2-16,-8 7 1 16,-20-4-1-16,7-3 0 15,-4 9 2-15,-18-9-3 16,-10 0 0-16,0 0 1 16,28-3 0-16,-10-3 2 15,-29 6 1-15,-13 0 1 0,-5 0 0 16,1 0-2-16,-11 0 1 15,-3 0-2-15,-11 6 2 16,-11-6-4-16,-6 3 0 16,-11-3 3-16,-8 0 1 15,-6-9-1-15,0 9 1 16,-4-3-2-16,-4-4 2 16,1 7 0-16,0 0 1 15,-4 0-5-15,0 0-1 16,-3 0 1-16,-1 7 2 15,-3-7 0-15,-3 0-1 16,-1 0 3-16,-3 0 0 16,-7-7-48-16,-3 7-21 15,-5 0-135-15</inkml:trace>
  <inkml:trace contextRef="#ctx0" brushRef="#br0" timeOffset="4445.452">4022 6046 244 0,'-4'0'90'0,"1"7"-48"0,-4-4-20 0,7-3 28 16,-4 0-11-16,4 0 0 15,0 0-9-15,0 0-4 16,0 9-14-16,0 7 3 0,0 15 5 15,4 13 0-15,3 19 0 16,-4 12-4-16,-3 13 0 16,0 9-7-16,0 10-3 15,-3-4-3-15,-4-6-3 16,0-3 1-16,3-12-1 0,0-10 0 16,1-9 2-1,3-10-1-15,0-9-1 0,3-16-4 16,5-9-2-16,-1-10-19 15,7-9-7-15,-7-3-34 16,0-13-15-16,3 4-81 16</inkml:trace>
  <inkml:trace contextRef="#ctx0" brushRef="#br0" timeOffset="5092.556">4720 6441 252 0,'4'-18'93'0,"-4"8"-50"0,0-6-28 0,0 13 26 16,-4-3-13-16,1-3-1 16,3-1-5-16,-4 1-2 15,1-1-10-15,-1 1 7 0,-3 3 3 16,-4-4-2-16,1 10 0 0,-4-3-2 16,3-3 3-16,-10 6-5 15,0 6-2 1,0-3-3-16,-1 16-3 15,-2 3-1-15,3 13-6 16,-8 5-1-16,5 11 1 16,3 11 2-16,3 10 0 15,4 13-1-15,0-3-2 16,7 2-1-16,-4-9 2 16,8-2 2-16,6-11 0 15,11 1-1-15,4-10 1 16,10-15-1-16,7-7 2 15,11-15 1-15,-4-16-1 0,4-13-2 16,-3-5 3-16,-5-17 2 16,-6 1 0-16,-7-7 0 15,-4 0-1-15,-7 10 0 16,-14-4 0-16,-14 4 2 16,-25 3-8-16,-10 18 0 15,-11 17-7-15,3 11-1 16,8 14-4-16,-7 8 1 15,10-2-6-15,11 12-3 16,6-3-24-16,15-9-10 16,11-10-47-16,6-15-20 15,11-7 1 1</inkml:trace>
  <inkml:trace contextRef="#ctx0" brushRef="#br0" timeOffset="9760.57">3122 7743 296 0,'-10'6'110'0,"10"-6"-60"0,0 0-41 16,3 0 27-16,1 3-9 16,-1 3 1-16,4-3-2 0,7 7-1 15,-3-4-14 1,-1 3 7-16,12 1 4 0,6-4 0 0,11 0-1 15,-4-2-3-15,7-1 1 16,15 0-1-16,17 0-2 16,17-3-2-16,5 0-1 15,13 0-5-15,29 0 0 16,-15-3-5-16,22-3 0 16,17 2 3-16,-10-2 3 15,21-3-4-15,-15-1-3 16,-9-2 1-16,6-1 0 15,-7 4 1-15,-25-7 2 16,-20 13-5-16,-12-3-3 16,-13 3 3-16,-11-1 1 15,-14 4 0-15,-14 0 1 0,-11 0-37 16,-14 4-15-16,-14-1-41 16,-7 6-18-16</inkml:trace>
  <inkml:trace contextRef="#ctx0" brushRef="#br0" timeOffset="10450.334">3778 8194 304 0,'-3'-3'112'0,"3"6"-60"0,-4-3-36 16,1 3 27-16,-1 3-3 15,4 1 0-15,4-1-2 16,3 7-1-16,0 9-20 15,7 9 7-15,-4-3 4 0,-2-6-9 0,2 16-1 16,-3-1-8-16,0 13-2 16,0-6 0-16,-3 13 0 15,-1 24-2-15,-3-24-1 16,0-16-3-16,4-4-2 16,-1 1 1-16,1-10-1 15,-1-3-5-15,1-9 1 16,0 3-16-16,-1-4-6 15,1-2-25-15,-1-7-7 16,-3 0-47-16,7-12-20 16,4-10-29-1</inkml:trace>
  <inkml:trace contextRef="#ctx0" brushRef="#br0" timeOffset="10904.955">4374 8504 360 0,'-3'0'134'0,"3"0"-72"0,-7 10-55 16,3-4 29-16,1-3-19 0,-1-3-4 15,1 10-8-15,-1-10-2 16,4 9-1 0,0-9 1-16,4 6 0 0,-1-2 3 0,1-8 3 15,-4 4 5-15,3-6 1 16,1 3-2-16,-4-3 2 16,0-4 3-16,0 7 3 15,0-3-9-15,0 3-2 16,0 3-6-16,-4 9-3 15,1-6-3-15,-1 13-1 16,1-3-1-16,-1-1 3 16,4 1 0-16,0-7 1 15,0 0-3-15,4-3 0 16,-4 0 2-16,3-3 0 0,1 0-24 16,-4 0-8-16,3 0-36 15,-3 4-16-15,0-4-90 16</inkml:trace>
  <inkml:trace contextRef="#ctx0" brushRef="#br0" timeOffset="11383.245">4763 8260 336 0,'-4'-16'126'0,"-3"7"-68"0,7 6-30 0,0 0 38 16,0 3-18-16,0 0-5 15,0 0-14-15,3 0-4 16,1 6-14-16,0 10 2 0,3 5 1 0,-4 11-1 16,-3 2 0-1,0 4-5-15,0 6 0 16,-3 3-5-16,3-3 0 0,0-3-3 15,0-1-1-15,3-2-1 16,-3-4-2-16,4-2-19 16,-1-10-10-16,4-3-14 15,-3-7-6-15,3-6-20 16,0 1-6-16,-4-14-75 16,4 4-46-1,0-6 94-15</inkml:trace>
  <inkml:trace contextRef="#ctx0" brushRef="#br0" timeOffset="11817.422">5274 8091 260 0,'7'-13'96'0,"-10"13"-52"0,3 0-43 0,-4 3 21 16,1 3 1-16,-8 4 3 15,0 2 11-15,-3 4 6 16,-3-3-23-16,-5 2 11 0,1 4 4 16,-3 3-8-16,-5 6-3 15,5 4-8-15,2 12-2 16,5-4-8-16,6 1-2 0,4 9-4 16,4-6-1-1,10-3 1-15,10-3 0 16,8-7 0-16,3-6 0 15,8-3 0-15,-1-6 0 0,-7-7 0 16,-10-6 0-16,-4-3 0 16,3-3 2-16,5-13 8 15,-12 1 5-15,-3 2 8 16,-3-6 6-16,-1 4-14 16,-13-1-3-16,-18-3-15 15,-22 10-5-15,4 9-23 16,0 9-7-16,4 4-23 15,7-1-9-15,7 4-28 16,6-4-14-16</inkml:trace>
  <inkml:trace contextRef="#ctx0" brushRef="#br0" timeOffset="12553.31">3595 9545 288 0,'0'-9'107'0,"0"9"-58"0,3-3-22 16,-3 3 34-16,0 0-3 15,0 0 2-15,0 0-9 0,0 0-4 16,0 0-26-16,0 0-8 0,4 0-2 16,-1 0-5-16,12-6 2 15,-1 6-3-15,14-3 0 16,-3-1-3-16,6 1 1 15,-2 3-2-15,6 7-1 16,-14-4 1-16,4 15 1 16,6 1 5-16,-16 3 4 15,-5-6 0-15,-3 12 3 16,-7 13-5-16,-7-13-1 16,4 0-6-16,-12 4-4 15,1-7-2-15,-7-3 3 16,4 3-2-16,-5-6 1 0,8-4 0 15,-7-2-2 1,3-1-2-16,15-5-1 0,-1-1 4 16,19-12 1-16,-5 3 2 15,15-13 0-15,-11 0 0 16,11-3 0-16,-4 1-3 16,0 5 2-16,7-3-19 15,-14 7-7-15,-7 0-32 16,4 2-13-16,-4 1-37 15,0 3-14-15,4-3-29 16</inkml:trace>
  <inkml:trace contextRef="#ctx0" brushRef="#br0" timeOffset="13144.242">4396 9614 364 0,'-4'0'134'0,"4"0"-72"0,0 4-63 16,0-4 25-16,0 0-16 15,0 0-2-15,0 0-4 16,0 0-2-16,0-4 1 15,0 1 7-15,0 0 7 0,0 0 6 16,0-3 4-16,0 3 0 16,-7 0 2-16,4-4-11 15,-1 7-4-15,4 0-5 0,-4 3-2 16,4 1-8-16,0 2 0 16,0 0 1-16,0 0 3 15,0 1 0-15,0-4-1 16,0 0-2-16,4 0 1 15,0 0 3-15,-1 0 1 16,4-3-4-16,-3 0 1 16,-1 0 2-16,1-3 1 15,-4 3-6-15,0 0-2 16,0 0-31-16,0 0-14 16,0 0-21-16,0 0-6 15,0-3-86 1</inkml:trace>
  <inkml:trace contextRef="#ctx0" brushRef="#br0" timeOffset="14638.735">4928 9357 236 0,'4'-9'88'0,"-4"0"-48"0,3-1-38 15,-3 7 17-15,0-3-1 16,4-1 1-16,-1-2 5 16,1 0 5-16,-4 6-16 15,0-4 17-15,-4-2 7 0,1 6-2 16,-4 0 0-16,-4 3-14 0,1 3-5 16,-1 0-7-16,4 6-1 15,-7 1-5-15,7 8-2 16,0-2 0-16,0 0 1 15,0-4-3-15,0 4-2 16,0-3-1-16,3 2 3 16,1-5 0-16,-1 8 3 15,0 1-3-15,4-3-2 16,0 0 2-16,4-1 0 16,-4-2 1-16,7-4 0 15,-3 1-5-15,13-1 1 16,-3-3 4-16,15 4 4 15,-12-7-10-15,15 13-5 16,-4-4 0-16,4 4 2 16,-7-4 5-16,-4 10 4 0,-4-3-1 15,-6 9 0-15,0-9 7 16,-11 12 6-16,-7 7 3 16,-1-19 0-16,1 0-5 15,-7 0-2-15,-10 6-4 16,-1-7-1-16,-3-5-1 15,10-4-2-15,4-2-2 16,0-7 1-16,0 0-1 16,3-7 0-16,4 1-7 15,7-10-2-15,11-18 6 16,3 6 2-16,-4 9 3 0,22-19 2 16,-4 7-1-16,8-16-1 15,-5 6 5-15,1-15 4 16,10-20-1-16,-13 4 1 15,-15 16-8-15,-14 9 0 16,-11 9-1-16,-10 16 2 16,-14 3-8-16,-1 16-3 15,1 3-15-15,3 10-7 16,1-1-20-16,13 1-7 16,4-4-62-1,14-6-67-15,0 0 62 16</inkml:trace>
  <inkml:trace contextRef="#ctx0" brushRef="#br0" timeOffset="15375.976">3747 10568 244 0,'-11'-10'93'0,"11"10"-50"0,-4 0-22 0,4 0 30 0,-3 0-5 15,3 0 0-15,0 0-10 16,0 0-3-16,0 10-18 15,0-4 0-15,0 6-1 0,0-2-7 16,-4 15-2-16,-3-3-1 16,7 9 0-16,0-6 2 15,0 4 1-15,0-4-3 16,11-3-1-16,-4-4 5 16,7-2 3-16,0 0-2 15,4-7 0-15,-4 1-1 16,4-7 0-16,-1 6-7 0,1-9 0 15,7 0-3-15,-8 0 0 16,-3 0-9-16,-7 0-3 16,4 0-13-16,-1 0-5 15,5 0-16-15,-5-9-5 16,1 6-32-16,-1-13-10 16,-3 6-36-1</inkml:trace>
  <inkml:trace contextRef="#ctx0" brushRef="#br0" timeOffset="15675.988">4039 10502 400 0,'0'-10'148'0,"0"10"-80"0,-3 4-64 16,-1 2 32-16,1 6-15 15,3 4-2-15,-4 0-9 16,1-4-2-16,3 16-4 16,0 29-3-16,0-19 0 0,0-7-1 15,3 16 0-15,1 12 0 16,3-21 2-16,-4-7-6 16,8 1-1-16,-1 9-18 15,5-10-8-15,-5-9-16 16,-6-3-6-16,3-7-27 15,-7-2-9-15,10-4-41 16</inkml:trace>
  <inkml:trace contextRef="#ctx0" brushRef="#br0" timeOffset="16040.192">4346 10737 324 0,'-7'6'123'0,"4"-3"-66"0,3 7-47 0,0-7 30 16,-4 3-18-16,1 0-2 15,3 1-10-15,0-1-4 16,0-3-3-16,0 0 6 0,0-3 4 0,0 0 0 16,3-6 2-16,1 3 1 15,-1-7-1-15,1-2 4 16,-4 6 0-16,0-1-4 15,-4 4-1-15,4 3-8 16,-7 7-2-16,4-1-4 16,-1 6-1-16,1-2-1 15,3 2 0-15,0-2-9 16,0-1-5-16,0 0-12 16,3-2-5-16,1-4-22 15,-1 3-8-15,4-6-61 0,0-6-25 16,-3 3 29-1</inkml:trace>
  <inkml:trace contextRef="#ctx0" brushRef="#br0" timeOffset="16365.265">4583 10430 360 0,'3'-3'134'0,"-3"3"-72"0,0 6-48 0,-7 0 33 16,4-3-15-16,-1 7-3 16,-3-1-13-16,3 7-3 15,-3 3-7-15,-3 6-4 0,3-10 1 0,3 1-2 16,1 0-1-16,-1 2 1 16,8-2-1-16,-4-3-3 15,14-4 2-15,-4 0 3 16,12-5 1-16,-5-1 5 15,4-3 5-15,-3 0-5 16,3-3-2-16,7-4-6 16,-6 4-2-16,-5-3-35 15,-6 3-15-15,-4 0-39 16,0-7-16-16,0 10-49 16</inkml:trace>
  <inkml:trace contextRef="#ctx0" brushRef="#br0" timeOffset="16665.489">4847 10420 288 0,'0'-9'110'0,"0"9"-60"0,-3-3-28 0,3 0 33 16,-4 3-5-16,4 0 0 15,-3 3-10-15,-1 3-5 16,1 3-19-16,-1 1-1 0,0 9 1 15,1 15-2-15,3 4 0 16,0 6-6-16,0-7 0 16,0-2-5-16,3 9 0 15,1-7-1-15,0 4-2 16,3 12-4-16,-4-21 0 16,1-7-14-16,-1-3-5 0,1-3-19 15,-1-7-6 1,1 4-30-16,-1-13-13 0,4-3-68 15</inkml:trace>
  <inkml:trace contextRef="#ctx0" brushRef="#br0" timeOffset="18032.941">7553 6313 276 0,'0'-10'104'0,"-4"10"-56"0,1 4-27 0,3-4 28 16,0 0-15-16,0 6-5 15,0 3-5-15,3 1-1 0,5-1-13 16,6 4 5-16,10-1 5 15,1 1 0-15,3 2 3 0,8 1-4 16,-8 0 0-16,-4-1-10 16,5 14-3-16,-5-7 0 15,-6 15 3-15,-4-6 5 16,-14 13 3-16,0-9-5 16,-10 9-2-16,-8 15-5 15,4-24-2-15,3-4-3 16,-6-3-1-16,2-2 1 15,-6-8 0-15,4-2-3 16,-5-3 2-16,5-4-6 0,-1-3 0 16,4-3-4-16,11 0 2 15,-1 1 3-15,15-1 3 16,6-3-3-16,-3 0 0 16,-3 0-26-16,14-3-9 15,13-10-28-15,8-3-11 16,-3 1-89-1</inkml:trace>
  <inkml:trace contextRef="#ctx0" brushRef="#br0" timeOffset="18481.973">8206 6419 320 0,'-7'0'121'0,"0"4"-66"0,-4-8-40 16,4 4 31-16,3 4-12 16,1-1 0-16,-4 12-15 15,0-5-6-15,-4 9-8 16,1 3-4-16,-5 15 0 0,5-6-1 15,-1 13 2-15,4 32-3 16,7-36 0-16,0 1-1 0,11-6 0 16,-1-4 2-16,8-12 0 15,-4-3 2-15,14-16 1 16,-3 0 7-16,14-16 4 16,-7 3 8-16,3-18 4 15,-3 6-8-15,-8-13 0 16,-3 7-9-16,-17-10-1 15,-18-22-6-15,-11 7-2 16,-3 12-20-16,0 10-9 16,-4 21-16-16,4 13-7 15,0 9-19-15,6 4-5 16,5-4-80 0</inkml:trace>
  <inkml:trace contextRef="#ctx0" brushRef="#br0" timeOffset="18873.095">7546 7059 332 0,'-4'-3'126'0,"4"3"-68"0,4 0-43 16,-4 0 31-16,3 0-7 0,1 0 1 16,10 3-11-16,-3 0-3 15,10 0-15-15,-4 0-2 0,12 1 1 16,20 2-4-16,-7-6-1 16,-3 6-2-16,25-6 0 15,-11 0 0-15,31-9 3 16,-13 2-3-16,24-5-2 15,-14 2-3-15,11-2 1 16,46-4-17-16,-33 7-8 16,-23 6-15-16,-44 3-5 15,-2 0-10-15,-22 9-5 16,0-3-29-16,-18 4-12 16,-3 2-15-1</inkml:trace>
  <inkml:trace contextRef="#ctx0" brushRef="#br0" timeOffset="19328.565">7874 7228 400 0,'-4'-9'148'0,"4"9"-80"0,0 0-64 0,0 0 29 16,0 3-13-16,0-3 1 15,0 16-10-15,0-4-2 16,4 17-5-16,0-8-1 0,-4 14 1 16,0-7 0-16,0 7 0 15,0-4-5-15,0 4 1 16,0-7-13-16,0 0-7 15,0-6-27-15,0-3-10 16,3 0-27-16,11-10-13 0,4-6-42 16</inkml:trace>
  <inkml:trace contextRef="#ctx0" brushRef="#br0" timeOffset="19684.342">8167 7263 316 0,'0'-13'121'0,"0"13"-66"0,-7 16-55 16,3-13 23-16,-3 10-9 0,0-4 2 15,-7 16-3-15,3-3 2 16,-3 6-8-16,0 26 0 0,7-20 0 16,0-6-3-16,14 1-3 15,0-1 0-15,11-6 1 16,-4-3-1-16,7-4 2 15,14-5 13-15,1-10 7 16,-5-10 4-16,-9 1 3 16,-5-1-7-16,-3-5-4 15,-3 2 2-15,-11-3 3 16,0 1-12-16,-18-1-5 16,4 4-9-16,-7 5-3 15,3 4-16-15,-6 3-4 16,3 0-18-16,3 3-5 15,0-3-26-15,8 7-10 16,-1-4-76-16</inkml:trace>
  <inkml:trace contextRef="#ctx0" brushRef="#br0" timeOffset="20104.687">8618 6046 288 0,'0'-19'110'0,"0"13"-60"0,-3 3-23 0,3 3 32 16,-7 6-22-16,-7 7-9 16,-4 12 1-16,-3 16 1 15,-4 3-16-15,-3 18 5 0,-7 17 4 16,-4 8 5-16,-3 17 3 16,-1 28-8-16,-6 15-3 15,-18 29-12-15,17-64-3 16,8-17-3-16,-11 36-2 15,11-21 1-15,3-3 1 0,7-16-21 16,15-16-9-16,-1-9-24 16,22-26-9-16,13-5-98 15,1-19-85 1,-4-16 85-16</inkml:trace>
  <inkml:trace contextRef="#ctx0" brushRef="#br0" timeOffset="21200.75">7532 8467 316 0,'-4'-6'118'0,"4"6"-64"0,4-10-45 15,-1 7 27-15,4-3-9 16,4 0-1-16,3-1-6 16,7 1-2-16,4 6-10 15,-4 6 1-15,0 7 4 0,0 9-3 0,1 9 0 16,-5 4-2-16,-6 2 0 15,-8 1 4-15,-3-4 3 16,-3 10-2-16,-1-12 2 16,1-4-8-16,-8-9-4 15,1-7-5-15,-4 4 1 16,3-7 1-16,-3 1 2 16,3-4-8-16,1 0-1 15,3 0-7-15,3 1-4 16,4-4 5-16,4 3 3 15,-1 0-8-15,8-2 0 16,6-8-31-16,1-2-10 16,7-6-107-16</inkml:trace>
  <inkml:trace contextRef="#ctx0" brushRef="#br0" timeOffset="21591.027">8103 8357 352 0,'0'-16'132'0,"-7"20"-72"0,-3 2-59 16,-1 3 27-16,-3 7-13 16,-4 3 0-16,-6 6-5 15,-5 9-1-15,5 4-5 16,-1 0-3-16,7 2 2 0,4 1-2 0,7-3-1 15,7 6 1-15,18-13-1 16,10-3 2-16,7-15 1 16,8-4-4-16,-8-9 1 15,0-9 11-15,1-7 5 16,-5-3 7-16,1-6 3 16,-7-12-7-16,-8-1-1 15,-6 7-9-15,-11-1-3 16,-7-2-6-16,0 15-2 15,0 0-21-15,-21 3-8 16,-18 7-24-16,-4 9-8 16,1 6-41-16,10 4-16 15,4 8-12-15</inkml:trace>
  <inkml:trace contextRef="#ctx0" brushRef="#br0" timeOffset="21935.73">7422 9141 304 0,'0'0'115'0,"0"0"-62"0,0 0-46 0,0 0 23 15,4 6-1-15,0-3 2 16,6-3-1-16,-3 7 1 16,14-7-17-16,-3 0 1 0,17 0-1 15,-10 0-3-15,10-7 1 16,25-5-7-16,11-1-3 16,3-2-4-16,0-1 1 15,-4 3-6-15,-10 4 0 16,-10 0-17-16,-8-1-4 15,-7 10-21-15,-13 0-9 16,-5 0-101 0</inkml:trace>
  <inkml:trace contextRef="#ctx0" brushRef="#br0" timeOffset="22611.632">7796 9216 340 0,'4'-12'126'0,"-4"12"-68"0,-4 0-52 15,1 3 25-15,-4 6-11 16,-4 4 1-16,1 2-8 0,-1 4 0 15,4 3-8-15,0-3-1 0,3 0 2 16,1-7-3-16,-1 4 0 16,1 6-3-16,3-9-1 15,0-4-1-15,0-3-2 16,0 4 0-16,3-1 3 16,1-3-2-16,6 4-1 15,8-7 0-15,3 6 3 16,0-2-5-16,-3-1 0 15,0-3 0-15,6 6 2 16,8 7-1-16,-4 3 1 16,-3 0 5-16,-14-1 1 15,-1-8 0-15,-6 9 1 16,-4 0 7-16,-11-4 5 0,-3-2-1 16,-4-4 2-1,-3-3-9-15,4-2-2 0,3-1-3 16,-8 0 1-16,-2-3-4 15,6 0-2-15,4 0-1 16,3-3 3-16,-3-4-7 16,4-2-2-16,6-4 1 15,4 1 3-15,0-1-2 16,11-12 3-16,-1 6 3 16,11-12 1-16,-3 3 1 15,3-13 0-15,-3-3 0 16,-8 10 0-16,-2-20 2 15,-8 17 1-15,-4 5-4 0,-7 11 1 16,-3 5-5-16,0 6 1 16,0 10-16-16,4 0-6 15,2 0-16-15,8 0-6 16,4-3-95 0</inkml:trace>
  <inkml:trace contextRef="#ctx0" brushRef="#br0" timeOffset="23078.348">8283 8012 264 0,'4'-3'99'0,"-4"3"-54"0,-4 3-26 0,1 7 29 16,-4 5-4-16,-4 10 4 16,0 10-12-16,1 6-2 15,-8 28-19-15,-3 3-2 0,-4 16-2 16,-6 12-4-16,-12 19-2 16,-10 19-2-16,0 12-3 15,1-2-2-15,6-10 1 16,7-16-8-16,21-53-2 15,1-12-25-15,6-1-9 16,0-9-32-16,11-16-12 16,4-2-49-1</inkml:trace>
  <inkml:trace contextRef="#ctx0" brushRef="#br0" timeOffset="23903.101">9081 8185 236 0,'-11'-7'88'0,"4"11"-48"0,0-4-25 16,7 0 26-16,-7 3 0 16,0 0 3-16,0-3-5 15,0 0-1-15,0 0-21 16,7 0 5-16,0 0 2 0,0 0-8 15,7 0-4-15,7-3-3 16,3 3-1-16,5-3 2 16,-1 3 1-16,3 6-3 15,-2 3 0-15,-1 7-5 0,-7 6 0 16,-7 6 12-16,-7 3 7 16,-7 7-7-16,0-3-3 15,-4-4-7-15,-6 3-2 16,-8-5-1-16,0-4-2 15,0-7 1-15,4 1-1 16,4 0-7-16,3-6 0 16,3-1-8-16,4-2-3 15,10-4 5-15,8-3 3 16,3-3-3-16,4-3 1 16,3-3-25-16,-3-1-8 15,-1-2-85-15,4 3-35 16</inkml:trace>
  <inkml:trace contextRef="#ctx0" brushRef="#br0" timeOffset="24321.378">9476 8178 316 0,'-11'0'121'0,"0"7"-66"0,-6-1-47 16,6 0 27-16,-3 4-9 16,-4 5-1-16,1 4-5 0,-1 3-2 15,1 13-10-15,2 2-1 16,1-2 0-16,4-1-3 16,6 1-3-16,8-1 0 0,3-3-1 15,10-2-3-15,8-4 2 16,7-10-1-16,3-8 0 15,0-7 6-15,1-10 5 16,-5-8 6-16,-6-11 3 16,0 1 4-16,-7-10 1 15,-4-2-10-15,-7-1-3 16,-4 0-6-16,-13 7-1 16,-12-4-6-16,-9 10-2 15,-8 6-23-15,0 6-6 16,4 7-14-16,7 6-5 0,3 6-9 15,7 6-3-15,8 4-78 16,10 6-36 0,10-4 91-16</inkml:trace>
  <inkml:trace contextRef="#ctx0" brushRef="#br0" timeOffset="24759.309">8901 8765 332 0,'21'-10'123'0,"-7"1"-66"0,4 0-38 0,-11 5 32 16,3 1-13-16,1 0 0 16,-1 0-12-16,1 3-4 15,-4 3-13-15,4 3-1 0,-1 4 2 16,8-1-2-16,3-6 3 16,0 4-6-16,11-14-3 15,17 4 1-15,18-9 0 16,11-1-4-16,-4 1 1 15,0 2 2-15,4 4 3 0,3 3-2 16,-7 0-2-16,-11-1 0 16,-13 1-1-16,-11 3-11 15,-11 0-3-15,-14-3-50 16,-11-3-45 0,1-3-23-16,-4 5-25 15</inkml:trace>
  <inkml:trace contextRef="#ctx0" brushRef="#br0" timeOffset="26394.887">9169 9009 244 0,'0'-9'93'0,"0"9"-50"0,0-6-26 0,0 6 27 15,0 0-1-15,0 0 4 16,0 0-9-16,0 0 0 15,-4 0-22-15,4 0 0 0,-3 9-2 16,3-3-3-16,-4 10-1 16,4-7-2-16,0 10 2 0,0 0-7 15,0-6-2-15,0-4-1 16,0 0 0-16,0 1 2 16,0-1 1-16,0-3 1 15,0 4 0-15,0-7 0 16,0 6 0-16,0-2-2 15,4-4-2-15,3 6 3 16,0-9 2-16,0 0-4 16,7 0-1-16,7-3-2 15,-7 3 0-15,-3 0-9 16,-1 0-3-16,1-6-26 16,0 6-9-16,-4-3-15 0,-4-4-5 15,1 7-79 1</inkml:trace>
  <inkml:trace contextRef="#ctx0" brushRef="#br0" timeOffset="26665.326">9402 8984 264 0,'0'-9'99'0,"3"9"-54"0,-3 0-26 0,0 0 29 15,0 0-2-15,0 3 3 16,-7 3-10-16,3 1-4 16,-3 11-19-16,0-2-1 0,0 9-1 0,0-3-5 15,0 13-3 1,0-7-6-16,4 6-2 0,-1 16-10 16,1-15-3-16,-1-7-12 15,8-6-5-15,6 9-16 16,1-6-8-16,3-3-99 15</inkml:trace>
  <inkml:trace contextRef="#ctx0" brushRef="#br0" timeOffset="30239.779">8985 9793 276 0,'-17'3'104'0,"10"7"-56"16,0-10-32-16,7 0 27 0,0 0-12 15,0 0-1-15,0 0-2 16,0 9 2-16,0-3-16 16,3-2 5-16,4 5 2 0,4 0 0 15,-4-2 2-15,0-1-9 16,7 0-1-16,-4 0-7 15,12-2-2-15,-5-1-2 16,4-3-2-16,11 0-10 16,-4-3-4-16,1-1-33 15,-8 1-14-15,-7 3-52 0,-3 0-23 16,-4 0 1 0</inkml:trace>
  <inkml:trace contextRef="#ctx0" brushRef="#br0" timeOffset="30423.557">9081 10013 332 0,'7'3'126'0,"-7"-3"-68"0,14 0-46 0,-14 0 32 16,7-3-16-16,-4 3-4 16,8-3-11-16,-1-1-6 15,5 1-4-15,6 0-22 0,-4 3-10 16,-3 3-40-16,-3 0-16 15,-4 1-60 1</inkml:trace>
  <inkml:trace contextRef="#ctx0" brushRef="#br0" timeOffset="30897.794">9585 9699 360 0,'11'-12'134'0,"-11"12"-72"0,3-7-44 16,-3 7 34-16,-3 7-25 0,-4-4-5 15,-1 6-11-15,-2 10-3 16,3-3-4-16,-4-1-3 0,4 1 0 16,0-3-4-16,4-4 2 15,-1 7-8-15,1-7-2 16,3 0-12-16,0 1-5 15,3-1-1-15,4-3 3 16,0 1 9-16,0-4 6 16,4 0 4-16,-1 0 5 15,1 0 1-15,0-3 1 16,3 13 4 0,0-1-2-16,-4-2 1 15,1-1 1-15,0 4 2 16,6 6 6-16,-3-1 4 15,-3-2 3-15,-4-7 3 0,-4 1 1 16,1-4 3 0,-8 0-8-16,-3-2-3 0,4-1-8 15,-8 0-5-15,1-3-21 16,-8 3-8-16,4 0-15 16,-7 0-6-16,-4 0-32 15,4-3-13-15,10-3-42 16</inkml:trace>
  <inkml:trace contextRef="#ctx0" brushRef="#br0" timeOffset="31082.75">9723 9633 392 0,'-4'-3'145'0,"4"6"-78"0,0-3-69 0,0 3 25 16,4-3-19-16,3 4-1 15,3-4-12-15,4 0-2 16,4 0 6-16,7 0-40 0,-4 0-16 16,4-7-93-1</inkml:trace>
  <inkml:trace contextRef="#ctx0" brushRef="#br0" timeOffset="32205.854">4713 8846 236 0,'-3'-9'90'0,"-1"9"-48"15,1 0-23-15,3 0 29 0,0 0-17 16,0 6-5-16,0 0-2 15,0 1-1-15,0-1-12 16,0 0 7-16,3-3 4 0,1 0 0 16,3-6 1-16,7-6-3 15,7-13-3-15,0-12 2 16,11-7 0-16,17-16-4 16,25-2-1-16,22-10-11 15,-19-16-1-15,18 4-2 0,15-4 2 16,-4 10-3-1,-18 15 0-15,-18 13-32 0,-17 9-13 16,-17 16-63-16,-19 16-25 16,-20 12-18-1</inkml:trace>
  <inkml:trace contextRef="#ctx0" brushRef="#br0" timeOffset="32729.153">4604 10047 284 0,'17'-3'107'0,"-13"0"-58"0,7 0-31 0,-4 0 31 16,-4-1-9-16,1 1-1 16,-4-3-9-16,7-3-2 15,3-1-15-15,4-5-1 0,11-4 1 16,3-9-1-16,8-13 3 15,9-16-8-15,33-5-2 16,17-14-3-16,-3-2 1 16,7-13-9-16,14 3-3 15,-7 4-44-15,-15 12-17 16,-17 15-110-16</inkml:trace>
  <inkml:trace contextRef="#ctx0" brushRef="#br0" timeOffset="33586.064">4918 10188 284 0,'-4'-15'107'0,"1"15"-58"0,-4 0-42 16,3 0 26-16,4 0-15 16,-7 0 0-16,-4 0-4 15,4-4 1-15,0 4-8 16,0 0 5-16,4-3 3 0,-4 0 4 16,-7-3 1-16,-4 0-5 15,-7 2 1-15,-6 1-9 0,-8 0-4 16,-4 3-2-16,5 6 1 15,-8 7-1 1,3 9-1-16,15-6-2 0,-7 24-1 16,10-8 2-16,0 24 0 15,4 10 3-15,7 12 1 16,7 10-1-16,0 6 1 16,7 0-2-16,11-3 2 15,6 3 2-15,12-43 4 16,-8-1 0-16,35-10 2 15,18 4-2-15,7-22 0 16,15-15-5-16,2-20-1 16,1-12 1-16,-14-10 0 15,-8-12-5-15,-6-15 1 16,-7-10 2-16,-19-4 3 0,-9-8 0 16,-19 12 0-16,-17-10-3 15,-10 10-2-15,-29 0-15 16,-32 12-7-16,-17 13-11 15,3 16-5-15,-13 18-10 16,2 16-3-16,15 13-18 16,14 6-9-16</inkml:trace>
  <inkml:trace contextRef="#ctx0" brushRef="#br0" timeOffset="48283.729">3588 15976 280 0,'7'-22'107'0,"-7"16"-58"0,0-13-44 0,0 13 22 16,0 3 2-16,0 0 7 15,0 0-2-15,0 0 2 16,0-1-20-16,0 4 6 0,0 0 2 16,0 0-6-16,0 29 8 15,0 11-6 1,-4 20-6-16,1 9-1 16,3 6-6-16,-4 7 1 15,4-1-1-15,-3-6 3 16,3-6-1-16,0-3 2 15,0-6-4-15,0-13-2 0,3-3-2 16,1-13 0-16,13-3-2 16,8-9 4-1,3-9 4-15,11-7-3 16,7-13-1-16,-4 1 0 16,11-10-1-16,14 7-5 15,-3-1 1-15,3 4 0 16,-4 2 2-16,-6 1-3 15,-15 3 0-15,-7 0 1 16,-3 0 2-16,-11 0-6 16,-3 3 1-16,-4 0-6 15,-3 0 1-15,-1 0-12 0,-3-4-2 16,0 1-17 0,-3 0-5-16,-1 0-19 0,1-3-85 15,-1-4 6 1,-3 1 3-1</inkml:trace>
  <inkml:trace contextRef="#ctx0" brushRef="#br0" timeOffset="48703.468">4367 15669 368 0,'-7'3'140'0,"4"0"-76"0,3 1-64 16,-4 2 27-16,4 3-2 15,0 7 5-15,0 9-8 16,4 22 0-16,-4 19-13 15,3 15 3-15,1 29 4 0,-1 31 1 16,1 13-1-16,-1 9-8 16,1 9-5-16,0-9-2 15,-1 0-1-15,8-15 0 0,-4-7 2 16,7-22-1 0,3-15 2-16,5-7-2 15,6-10-1-15,7-8 1 0,-10-13-1 16,3-13-9-16,-3-18-4 15,-8 2-13-15,-10-15-4 16,-7-12-39-16,-10-10-16 16,-11-7-89-1</inkml:trace>
  <inkml:trace contextRef="#ctx0" brushRef="#br0" timeOffset="50325.287">5359 17055 228 0,'10'-9'85'0,"-6"-1"-46"0,-1 1-28 0,-3-1 21 16,4 7-8-16,-1-6-2 15,1-1-1-15,3-2 1 16,-7-1-12-16,0 1 5 0,0 2 5 16,0-2 0-16,0-4 3 15,-7 4-7-15,0 2-1 16,0 1-5-16,0 3-1 16,0-1-5-16,-4 4-1 15,-3 0 3-15,-7 3 1 16,-7 3-1-16,-4 3-1 15,-3 7-1-15,-8 12 2 16,-3 10-1-16,1 8 0 16,2-2-3-16,4 9-2 15,4 7-2-15,10 2 1 16,4 7 1-16,4 3 2 16,10 3-3-16,7 0-2 0,3-6 2 15,18 0 2-15,15-16 0 16,13-6 2-16,7-6-2 15,1-13 2-15,-8-13-2 16,1-5 2-16,3-10 0 16,-11-16 3-16,0-6-3 15,4-16 0-15,-4-16-1 16,-6-2 1-16,-8-7-2 16,-3-6 2-16,-8 0-2 0,-6 9-1 15,-11 4 5-15,-11 15 4 16,-3 6 4-16,0 19 4 15,-4 16-9-15,1 6-4 16,3 16-3-16,3 9 1 16,4 7-1-16,7 9 2 15,3 12 2-15,8 4 2 16,3 2-3-16,7-2-3 16,8-4 0-16,2-5 1 15,5-11-3-15,-1-2 0 16,-3-13-8-16,-4-6-2 15,-3-7-23-15,-4-9-8 16,-7 4-40-16,-4-14-15 16,-6 4-70-16</inkml:trace>
  <inkml:trace contextRef="#ctx0" brushRef="#br0" timeOffset="51015.922">5472 15810 296 0,'-18'-15'112'0,"11"8"-60"0,-4-2-45 0,4 6 23 16,0 0-1-16,0-7 5 15,0 7-6-15,4-3-2 16,-1-4-14-16,1 7 1 0,3-3 3 16,0-7 1-16,3 1 1 15,4-4-5-15,4-6 0 0,3-3-2 16,7-3 1 0,11 0-4-16,10 12 0 0,7 3-3 15,1 13 0-15,-1 13-1 16,8 12 2-16,-4 13-1 15,-8 18 2-15,-6 4 5 16,-11 12 2-16,-10 3 4 16,-14-6 1-16,-11 0-8 15,-11 0-2-15,-3-6-5 16,-7-4-3-16,-8-8-3 16,-6-11 1-16,0-5 1 15,-4-10 2-15,10-16-1 0,-2-9-1 16,13 0-2-16,11-12-1 15,17-7-1-15,15-9 3 16,17-1-2-16,4 1-1 16,7 9 5-16,7 1 1 15,3 11-5-15,-3 4 0 16,-7 9-26-16,-11 7-10 16,-10 3-51-16,-18-4-22 15,-14-2-78 1</inkml:trace>
  <inkml:trace contextRef="#ctx0" brushRef="#br0" timeOffset="52426.8">3059 17322 344 0,'-11'-7'129'0,"7"7"-70"0,1 0-42 0,3 0 33 15,0 0-13-15,0 0 1 16,0 0-8-16,0 0-2 16,0 0-15-16,0 0-1 0,0 0-1 15,3 7 0-15,1-4 3 16,7 0-1-16,3 0 2 15,7 0-6-15,11-3-3 16,3 0-1-16,7 0 1 16,1-3-1-16,-5 0 0 15,5 0-6-15,3 3 1 16,-4 0 0-16,0 3 2 0,1 3-1 16,-8-3 2-1,-3 0-2-15,-4-3 2 0,-7 0 0 16,-3 0 1-16,-1 0 2 15,-10 0 3-15,4 0-2 16,-4 0 1-16,0 0-3 16,0 0 0-16,-3 0-3 15,-4 0 1-15,0 0-2 16,-4 0 2-16,-7 0-4 16,-6 0 0-16,3 0 1 15,-14 0 2-15,-1 0-1 16,-2-3-1-16,2 0 1 15,-2 3-1-15,2 0 0 0,-2 3 0 16,-5 0-3-16,-6 4 2 16,3-1 1-16,0-3 0 15,4-3 0-15,7 3 0 16,3-3 0-16,8 3 0 16,2-3-3-16,8 0 0 15,7 0 2-15,4 3 0 16,-1-3 1-16,15 4 0 15,7-4 0-15,7 0 0 16,6 0 0-16,-9-4 0 16,6 1-3-16,11 0 2 15,-4 0 1-15,11 3 0 16,0-3 0-16,-7 0 0 16,-4 3-3-16,-7 0 2 15,-3 0 3-15,-4 0 1 0,-3 0-4 16,-4 0 1-16,-7 0 2 15,-10 0 1-15,-4 0-1 16,-4 0-2-16,-17 3 1 16,-7-3 1-16,-14 0-1 15,3 0-1-15,-11 0-2 16,12 3 1-16,6 0-8 16,0 3-4-16,11 1-9 15,3-4-3-15,4-3-38 16,7 0-14-16,7-10-75 15,11-8-30-15,-1-1 32 16</inkml:trace>
  <inkml:trace contextRef="#ctx0" brushRef="#br0" timeOffset="54302.78">3126 12687 300 0,'-14'-3'112'0,"14"0"-60"0,0 3-36 0,0 0 27 15,0 0-10-15,0 0-2 0,0 0-2 16,0 0-1-16,0 3-15 16,3 3 1-16,1 4 2 0,-1-1 1 15,11 1 1-15,0-1-3 16,4 0-1-16,10-2-4 16,7-7 1-16,4 0-4 15,-3-3-2-15,6-1-2 16,7 1-3-16,-3 3 1 15,4 3-1-15,-1 4 0 16,-7-1 2-16,-3 0-3 16,-4-6 0-16,-6 6 1 0,-5-6 2 15,1-6-1-15,-7 3 2 16,-1-3 0-16,-6-4 3 16,-8 4 1-16,1-3 3 15,-4 2-3-15,-7 1-2 16,-4 0-2-16,-13 3 0 15,-8 3-4-15,0 0 0 16,-3 0 3-16,-8 0 1 16,5 3-4-16,2-3 1 15,-6 3-2-15,-4 0 0 16,4 7 2-16,-8-4 0 16,5 3-3-16,13 1 2 15,-3 2-1-15,10-2 0 16,7-1 0-16,8 0 0 15,3-2 2-15,7-7 2 0,0 3-3 16,7-3 0-16,3 0 3 16,4-3 1-16,0-4-1 15,4 4 1-15,7 3-2 16,-4-6-1-16,4 6 1 16,-4-3 1-16,0 3-3 15,4 0 0-15,6 0 1 16,-2 0 0-16,2 3 2 15,5 3 1-15,-1-6-4 16,0 3 1-16,-3-3-2 16,3 7 0-16,-10-14 4 0,3 7 1 15,4 0-4-15,-7-9 1 16,-4 0 2-16,-11-1 1 16,1 1-1-16,-4-4-2 15,-11 4 5-15,-6-1 4 16,-8 4-5-16,-17 0-2 15,-7 0-4-15,-1 3 1 16,-10-1 1-16,11 4 0 16,0 0 0-16,-4 4 0 15,3-1-3-15,12 3 0 16,-5 3-1-16,12-6 3 16,6 4-2-16,8-4 1 15,6 0 2-15,11 0 0 16,4-3 0-16,6-3 0 15,1-6-3-15,7-1 2 0,10-2 1 16,0 2 0-16,8 1 0 16,-5 6 0-16,-13-4 0 15,-4 7 2-15,-7 0-1 16,-14 0-1-16,-7 7 3 16,-7-4 0-16,-4 3-10 15,1-6-5-15,-4 0-23 16,-4 0-8-16,7 0-26 15,4 0-9-15,7 0-110 16</inkml:trace>
  <inkml:trace contextRef="#ctx0" brushRef="#br0" timeOffset="55519.892">4410 12126 236 0,'0'-28'88'0,"0"6"-48"0,0-3-25 15,0 18 24-15,0-2-8 16,0-3-1-16,0 2-1 16,0 7-1-16,0-3-15 15,0 6 1-15,-4 9 0 0,4 1 1 16,0 15 4-16,0 6-2 16,4 7 1-16,-1 9 2 15,4 6 0-15,4 10-5 0,-1 6-1 16,-2 3-8-16,-5 3-2 15,-3 0-2-15,0-15 1 16,-3 3 4-16,-1-10 4 16,0-6-6-16,4-10-3 15,0-5-1-15,0-7 1 16,4-3-1-16,0-6 2 16,-1-1 0-16,1-2 1 15,-1-4-2-15,1 1 1 16,-1-4-2-16,1 0 2 15,3 0-2-15,0 4-1 16,3-1 1-16,5-3-1 16,13-6 0-16,3 7 0 0,8-7 0 15,4-7 0-15,-5 4 0 16,-6-6 0-16,0-7 0 16,-4-3 0-16,-3-3 0 15,-4-6 0-15,-7 6 0 16,-7-9 2-16,-7 0 3 15,-3 2 2-15,-11 4-3 16,-18-3-3-16,-21 6-5 16,-4 6 0-16,5 10-7 15,2 6-3-15,11 0-10 16,11 3-3-16,3 4-14 16,15-4-4-16,13-3-11 0,8-7-5 15,21 1-95 1</inkml:trace>
  <inkml:trace contextRef="#ctx0" brushRef="#br0" timeOffset="55836.322">5052 12004 376 0,'-11'-25'143'0,"11"21"-78"0,0 4-60 0,0 0 30 16,0 10-12-16,0 15 1 0,-3 9-4 15,-1 14-1-15,-3 8-10 16,0 19 1-16,-11 13 3 0,-3 15-5 16,4 7-2-16,-1 3-3 15,4 0 0-15,3-10-20 16,4-5-6-16,7-23-4 15,4-9 1-15,3-19-7 16,0-16-2-16,3-3-23 16,1-21-10-16,0-11-81 15</inkml:trace>
  <inkml:trace contextRef="#ctx0" brushRef="#br0" timeOffset="56299.331">5525 12574 244 0,'17'-15'90'0,"1"-1"-48"0,-4 7-27 0,-11 9 24 15,1-10-6-15,-1 1 1 16,1-1-2-16,0 1 0 16,-4-4-17-16,0 1 6 0,0-4 3 0,-4 1-1 15,-7-4 0-15,-6 6-1 16,-1 1 1 0,-7 2-7-16,-3 4-1 0,0 6-5 15,0 9 1-15,0 10-6 16,-1 13-3-16,-2 8-6 15,2 14 0-15,5 8 2 16,6 1 1-16,15 3-2 16,3-7 2-16,10-5 1 15,8-10 2-15,13-10 3 16,19-12 2-16,13-6-1 16,4-7-1-16,-3-6-14 15,-11-6-4-15,-11 0-36 0,-7 0-13 16,-6-3-116-1,-8-1-68-15,-14 1 112 16</inkml:trace>
  <inkml:trace contextRef="#ctx0" brushRef="#br0" timeOffset="57305.61">6350 12828 316 0,'-4'10'118'0,"4"-1"-64"0,4 4-52 0,0-7 25 16,3-3-1-16,7-3 7 15,3-3-5-15,15-6 0 16,3-7-15-16,11-6-3 0,-3-3 0 16,-1-13-6-16,-7 4 0 0,-3-10-2 15,-4-6-2-15,-3-4 1 16,0-5 1-16,-4-1-1 15,-7-15-1-15,-4 0 1 16,-6-1 1-16,-8 4-1 16,1 7-1-16,-8 14 5 15,-10 11 4-15,-4 11-1 16,-6 11 1-16,-8 18-8 16,0 15-2-16,0 20 0 15,4 27 0-15,7 11-2 16,3 24 2-16,7 34 3 0,11 17 1 15,7 18-4-15,18 10 1 16,10-7-13-16,4-9-5 16,3-32 5-1,1-21 5-15,-5-22 3 0,-2-26 0 16,-5-43 6 0,-3-22-8-16,-7-16 0 15,-3-10-3-15,-7-12 1 16,-8-12 5-16,-7 0 2 15,-13-13 2-15,-4 9 0 16,-1 13 6-16,5 9 4 16,-1 10-3-16,11 9 1 15,3 10-7-15,11 6-3 16,11 3-2-16,10 0 3 16,11-3-2-16,0-4 1 15,3-2 0-15,7-10-2 0,0 10-33 16,8-1-12-16,-8 1-77 15,-7-1-69 1,-6 4 67-16</inkml:trace>
  <inkml:trace contextRef="#ctx0" brushRef="#br0" timeOffset="57490.109">6978 12825 428 0,'0'-6'159'0,"14"3"-86"0,-3 6-85 0,-8 3 26 16,4 4-13-16,4 5-1 16,-1 4-37-16,1 3-15 15,0-3-104-15,-4 0-46 16,0 3 89-16,-4-4 44 16</inkml:trace>
  <inkml:trace contextRef="#ctx0" brushRef="#br0" timeOffset="57831.649">6946 12496 336 0,'-32'-25'126'0,"29"28"-68"0,3 0-72 0,3 3 19 16,8 7-20-16,10 6-6 16,7 9-2-16,11 16 2 15,4-3 11-15,-5 6-41 0,-2-3-15 0,-5-7 45 16,-2 1 21-16,-5-10 70 15,-3-6 30-15,-6-16 28 16,-5-9-53 0,-3-3-25-16,-7-10-18 15,0-9-7-15,-3-9-12 16,-1 2-5-16,4-2-5 16,0 2 0-16,4 4-4 15,3 9 0-15,3 1-1 16,8 5 0-16,3 4-14 0,7 2-6 15,8 4-29-15,6 3-12 16,0 3-66-16,-3 1-30 16,0-1 22-1</inkml:trace>
  <inkml:trace contextRef="#ctx0" brushRef="#br0" timeOffset="58177.903">7814 12515 308 0,'4'0'115'0,"-4"0"-62"0,0-3-33 0,-4 3 32 16,-3 0-17-16,-7 0-5 16,0 3-13-16,-4 3-4 15,-7 7-7-15,1 12-6 0,-4 0-1 16,3 0 1-16,4-3 0 16,7 6-3-16,6-3 2 0,12-6-4 15,7 0 1-15,3 0-3 16,3-4 0-16,5-5 6 15,2-1 2-15,1 0 1 16,0 1-2 0,-8 2 12-16,-6-2 4 0,-8-1 3 15,-3 4 3-15,-7-1-12 16,-3 1-6-16,-4 3-5 16,-4-4 0-16,-3-3-12 15,-4 1-7-15,0-4-29 16,4-6-11-16,0 0-55 0,7 0-21 15,7-6 14 1</inkml:trace>
  <inkml:trace contextRef="#ctx0" brushRef="#br0" timeOffset="58447.223">8135 11928 408 0,'-28'-43'151'0,"10"33"-82"0,-3-6-61 0,14 16 34 15,0-3-17-15,-4 3-3 16,4 3-8-16,4 16-4 16,3 16-5-16,3 12-4 0,4 12 2 15,0 14-2-15,0 8 2 0,1 1-7 16,-1 12-1-16,0 0-45 15,-4-13-16-15,1-6-24 16,-4-15-8-16,0-10-50 16</inkml:trace>
  <inkml:trace contextRef="#ctx0" brushRef="#br0" timeOffset="58643.053">7793 12339 340 0,'-7'-9'129'0,"14"9"-70"0,14-3-47 0,-7 3 32 16,18 0-18-16,10 0-3 15,11 0-13-15,0 0-6 16,4 0-3-16,2 0-39 0,9 0-16 16,2 0-59-16,-3-3-26 15,-7-7 19 1</inkml:trace>
  <inkml:trace contextRef="#ctx0" brushRef="#br0" timeOffset="59227.251">8816 11784 316 0,'-11'-15'118'0,"4"15"-64"0,0-7-43 0,7 7 26 15,0 0-11-15,-3 13-3 16,-1 6-5-16,4 9 1 16,4 16-10-16,-1 12 1 0,4 16 3 15,0 10-5-15,0 9 0 16,0-3-9-16,1 9-1 15,2-3-2-15,1-16 2 0,-1-9-12 16,4-16-6-16,-3-9-14 16,0-12-3-16,-1-10-49 15,-3-13-20-15,-3-12-21 16</inkml:trace>
  <inkml:trace contextRef="#ctx0" brushRef="#br0" timeOffset="59412.535">8664 12317 320 0,'4'7'121'0,"3"-1"-66"0,0 0-58 0,0-3 22 16,4 0-12 0,10 0 1-16,3 1-5 0,15-1-2 15,-4 3 0-15,1 7-28 0,-1 2-11 16,-3 4-100-1</inkml:trace>
  <inkml:trace contextRef="#ctx0" brushRef="#br0" timeOffset="59797.256">9162 12543 244 0,'-7'16'93'0,"7"-16"-50"0,-4 0-33 16,4 0 25-16,0 0-6 16,0 0 1-16,4 3-6 15,3-6-3-15,3-4-11 16,4-2 2-16,0 0 4 0,4-1-4 16,-4 1 1-16,-3-10 3 15,-8 3 4-15,-3-3-1 16,-7 1-2-16,0 5-7 15,-3 1-2-15,-4 12-4 16,-1 12-3-16,-6 7-3 16,-3 6-1-16,-1 6 2 15,4 7 2-15,3 3-2 0,11-4-2 16,11 7-7-16,10-9-2 16,3-7-6-16,8-9-2 15,10-4-29-15,4-2-10 16,7-4-58-1,-7-2-65-15,-4-4 60 16</inkml:trace>
  <inkml:trace contextRef="#ctx0" brushRef="#br0" timeOffset="64001.917">9521 12744 184 0,'8'9'71'0,"-8"-6"-38"15,7 7-17-15,-7-10 22 16,3 0-3-16,1 6 4 0,-4-6 5 16,0 0 2-16,3-6-24 15,-3-4 20-15,0-2 11 0,0-10-4 16,-3-6-1-16,-1-7-14 16,-3 7-6-16,0-7-12 15,0-5-5-15,0-1-2 16,0 0-1-16,3 3-4 15,4 1-3-15,4 5 0 16,-1 4-1-16,4 3-3 0,0 6 0 16,4 4-23-16,0 8-7 15,-1 7-26-15,1 10-8 16,-1 2-15-16,1 4-4 16,3 3-65-1</inkml:trace>
  <inkml:trace contextRef="#ctx0" brushRef="#br0" timeOffset="64572.459">9772 12794 392 0,'0'-10'145'0,"-4"-2"-78"0,1 2-56 16,-1 4 34-16,1 3-13 16,-1-3 1-16,1-7-9 15,3 1-3-15,0-7-12 16,3-3 3-16,4-9 2 0,4 2-3 15,7 1 1-15,3-16-5 16,3-3 1-16,1 0-5 16,0-3 0-16,0 9 1 0,-8 10 0 15,-3 9-5-15,-7 9-1 16,-3 13 1-16,-4 10 0 16,-4 9-6-16,-3 9-3 15,0 3 1-15,4-3 0 16,6 1 6-16,4-11 3 15,7-2-4-15,4-6-1 16,7-7 2-16,-1-6 1 16,1-4 2-16,0-2 2 15,-4 3-1-15,0 2-1 16,-3 11 1-16,-4 5-1 16,-4 13-3-16,-2 4 0 0,-5 8-14 15,1-2-4 1,-1-4-11-16,1-3-5 0,-1-6-11 15,1 0-5 1,-1-3-59-16,1-3-28 0,-1-10 10 16</inkml:trace>
  <inkml:trace contextRef="#ctx0" brushRef="#br0" timeOffset="65443.336">3923 14133 288 0,'-4'-22'110'0,"1"12"-60"0,-1 1-28 0,1 3 31 0,-1 6-6 16,4-3-1-16,0-4-14 16,0 7-8-16,0 7-13 15,4 2 4-15,-1 10 4 0,4 9-4 16,0 0 0-16,4 7-7 16,0 5 0-16,-4 1-7 15,0-6-3-15,0 5-6 16,0-5 0-16,0-7-29 15,0-6-11-15,-4-3-30 16,1-13-11-16,0-12-70 16</inkml:trace>
  <inkml:trace contextRef="#ctx0" brushRef="#br0" timeOffset="65627.274">3870 13753 380 0,'-7'-25'143'0,"3"25"-78"0,8 0-71 0,-1 0 22 16,1-3-15-16,3 3 0 16,7 3-12-16,0 7-5 15,7-1 8-15,4 0-25 0,0 4-7 16,14 3-35-16,-4 6-13 16,7 9-26-1</inkml:trace>
  <inkml:trace contextRef="#ctx0" brushRef="#br0" timeOffset="65998.692">4519 14026 304 0,'35'-3'115'16,"-21"0"-62"-16,8-3-24 0,-22 6 33 0,0 0-8 15,-7 0-2-15,-8 0-27 16,-2 3-12-16,-8 6-9 16,-7 7-4-16,4 6 1 0,0 0-1 15,3 6 0-15,8-3-3 16,-1-3 2-16,7-3-1 15,11-7 0-15,4 4-3 16,7-13 1-16,10 3-3 16,7-2 0-16,14 2-3 15,8 3-1-15,-12 4-1 16,5 6 0-16,-4 6 7 0,-15 0 2 16,1 3 3-16,-7-3 0 15,-8-3 17-15,-6-3 9 16,-4-7 0-16,-11-2-1 15,-3-4-13-15,-11-3-5 16,-3-3-12-16,-11 0-4 16,4 0-15-16,0-3-5 15,3-3-20-15,7 6-9 16,8 0-40-16,10 0-15 16,10-3-15-1</inkml:trace>
  <inkml:trace contextRef="#ctx0" brushRef="#br0" timeOffset="66629.305">5704 14318 348 0,'-14'0'129'0,"4"-10"-70"0,3 1-38 0,0 6 33 0,0-4-14 16,0-5-3-16,3-4-15 15,0-6-4 1,4-9-10-16,0-4-1 0,8 1 0 0,2-1-6 16,8 4-2-16,3 3 0 15,0 0 2-15,7 6-5 16,8 6-1-16,2 7 2 15,8 12 3-15,-3 3-1 16,-5 13 0-16,-6 12-10 16,-7 7-5-16,-8 3-17 15,-6-7-6-15,0-6-12 16,-1-6-4-16,1-6-25 0,6-7-12 16,1-9-30-1</inkml:trace>
  <inkml:trace contextRef="#ctx0" brushRef="#br0" timeOffset="66959.666">6283 14042 324 0,'0'6'121'0,"0"3"-66"0,0 10-53 0,4-9 23 15,3-4-4-15,7 0 4 16,7-6-11-16,4 0-3 15,10-6-7-15,-3 0-1 0,-4-4 3 16,-4 1 8-16,-13-10 3 0,-7 10-4 16,-15-4-3-16,-7 4-5 15,-3-1-2-15,-3 7-3 16,-1 9-1-16,4 7-1 16,3 6-2-16,0 6 3 15,8 3 0-15,3 3 1 16,3 1 0-16,11-1-9 15,11-3-2-15,10-3-12 16,11-3-3-16,7-6-21 16,0-3-10-16,-4-7-94 15</inkml:trace>
  <inkml:trace contextRef="#ctx0" brushRef="#br0" timeOffset="67604.1">6904 14086 312 0,'-18'-32'115'0,"11"20"-62"0,-3-4-46 0,3 10 26 0,3 0 3 16,0-1 8 0,-3 17-22-16,-3 9-12 15,-1 9-7-15,1 6 0 16,-1 4 0-16,4-1 1 0,4 1-5 16,3-3 1-16,10-4 0 15,8-9 0-15,6-3 0 16,8-13 0-16,0-12 0 15,0-7 2-15,-4-12-1 16,-3-9 2-16,-11-4-4 16,-11 0 0-16,-6 7 3 15,-8 6 1-15,-3 12-1 16,0 13-2-16,3 16-2 16,4 12 1-16,4 10-1 0,6 15 0 15,4 0 2-15,7 4 0 16,1 9 0-16,-1-7 2 15,-7 1-1-15,-4-13 2 16,-10-6 2-16,-10-10 4 16,-5-6-2-16,-6-6-2 15,0-10-2-15,0 1-3 16,3-13 1-16,0-4 1 16,1-5-8-16,6-4-1 15,7 0-3-15,8-2 1 16,3-7 0-16,7-7 1 15,14 4 0-15,11-3 2 16,17-4-12-16,11-2-3 16,0-1-22-16,-3 7-10 0,-4 2-80 15,-4-2-49 1,-7 6 79-16</inkml:trace>
  <inkml:trace contextRef="#ctx0" brushRef="#br0" timeOffset="67980.845">7422 13982 312 0,'-3'-15'118'0,"-4"15"-64"0,-11 3-45 0,4 3 27 15,-7 6-9-15,-4 7 1 16,4 6-9-16,0 0-1 15,0 10-11-15,3-4-6 0,4-2-2 16,7-8 1-16,7-2 0 16,3 0 2-16,5-9 1 15,6-7 3-15,3-10 3 16,4-8 7-16,1-4 2 16,-1 0 4-16,-7 3 1 15,-4 7-4-15,1 3-1 16,-4 9-10-16,0 9-3 15,0 7-3-15,0 3-2 16,7 0-10-16,4 0-6 16,3 3-23-16,0-3-8 15,4-3-28-15,3-10-10 16,-3 1-76-16</inkml:trace>
  <inkml:trace contextRef="#ctx0" brushRef="#br0" timeOffset="68236.03">7676 13524 388 0,'-28'-78'145'0,"21"50"-78"0,-3 0-49 16,6 21 36-16,-3 4-21 16,7 3-4-16,4 10-11 15,6 8-3-15,1 14-9 0,3 15-2 16,0 12 2-16,0 4-3 0,0 9 0 15,0 3-8-15,-3 7-2 16,-1-7-25-16,1 0-9 16,-4-15-10-16,-3-13-1 15,-1-9-32-15,-3-13-10 16,-7-16-48 0</inkml:trace>
  <inkml:trace contextRef="#ctx0" brushRef="#br0" timeOffset="68536.1">7419 13866 332 0,'0'-12'126'0,"7"12"-68"0,25 3-57 0,-15 0 27 0,15 3-19 15,14 0-5-15,-4 1 0 16,11-1-1 0,4 0-1-16,6 7-15 0,-6-4-6 0,-4 7-4 15,-8-7 2-15,-9 1 6 16,-8-1 5-16,-7 1 6 15,0-4 2-15,-7 0 8 16,-3 3 6-16,0-2 11 16,-4 2 6-16,-4 4 2 15,1 6 3-15,-4 2-9 16,3 8-3-16,1 5-15 16,3-2-7-16,0-1-27 15,0-3-10-15,0-6-36 0,0-3-14 16</inkml:trace>
  <inkml:trace contextRef="#ctx0" brushRef="#br0" timeOffset="68700.799">7941 13766 332 0,'-49'-57'123'0,"42"48"-66"0,3 0-49 0,1 9 29 16,3 0-30-16,3 6-9 15,4 3-19-15,11 4-5 16,3 3 14-16,-3-4-38 0,13 13-15 16,1-3-60-1</inkml:trace>
  <inkml:trace contextRef="#ctx0" brushRef="#br0" timeOffset="69181.097">8304 13992 272 0,'-3'18'101'0,"-4"-5"-54"0,3 12-35 16,1-9 24-16,-1 6-6 15,1 9 2-15,3 0-12 16,3-6-2-16,4 4-10 16,4-7 4-16,3-4 3 0,4-8 10 15,6-7 5-15,5-6-3 16,-1-10 1-16,-4-9-16 0,-2-6-5 15,-5-6-6-15,-6-1-4 16,-8 7-20-16,-3 3-8 16,-3 6 3-16,-1 3 1 15,1 7 2-15,-1 3 4 16,4 6 0-16,4 9 3 16,6 4-1-16,8-4 2 15,7 0 9-15,3 1 4 16,0-10 10-16,0-10 6 15,1 1 9-15,-5 0 5 16,-6-4-3-16,-11 1 0 16,-7-1-6-16,-4 7 0 15,-3 6-10-15,-3 9-4 16,-8 13-2-16,1 6-1 16,-1 4 4-16,7 8 2 0,4-5-5 15,11-4 0-15,10-6-3 16,4-9-2-16,13-7-52 15,12-12-23-15,6-6-83 16</inkml:trace>
  <inkml:trace contextRef="#ctx0" brushRef="#br0" timeOffset="71462.291">8668 14086 236 0,'7'-3'90'0,"-7"-4"-48"0,3 7-34 0,-3-3 24 15,0-3-5-15,0 6 4 16,0 0-4-16,0 0 1 16,0 0-16-16,0 0-2 0,-3 0-3 15,-1 9 5-15,1-2 5 16,3-7 2-16,0 0 1 0,-4 3-3 15,4-3 0 1,0 0-1-16,0 6 3 0,0-6-2 16,0 0-1-1,0 0-4-15,4 3 0 0,-1 0-7 16,-3-3-3-16,4 3-1 16,-1-3-1-16,4 0 0 15,4-3 0-15,7-3 0 16,-1 0 2-16,4-4-1 15,4-2 2-15,-4-4-2 16,0 4 2-16,1-1-2 16,-1-3 2-16,-4 1-2 0,-2-1 2 15,-5-3-4-15,-3 0 0 16,-3-6-1-16,-4 10 0 16,-11-4 4-16,1 3 1 15,-5 4-4-15,-2 5 1 16,-4 4-2-16,-4 6 0 15,0 10 2-15,-3 6 0 16,7 3 0-16,0 12 0 16,-4 7-3-16,4 3 2 15,0-4 1-15,3 4 0 16,4-6-3-16,3-7 2 16,4-9 1-16,7 3 2 15,7-6-1-15,7-6 2 16,11-7 0-16,17-6 3 0,18-3-5 15,11-7-1-15,-8 1-22 16,-6 0-10-16,-11-4-35 16,-11 4-12-16,-10-1-100 15</inkml:trace>
  <inkml:trace contextRef="#ctx0" brushRef="#br0" timeOffset="75261.882">11790 7354 352 0,'-25'0'132'0,"22"3"-72"0,-11-3-46 15,6 6 33-15,5-6-4 16,-4 3 2-16,7-3-8 16,0 0-2-16,0 0-20 15,0 0 2-15,0 0 1 0,0 0-6 16,0 0-2-16,0 7 1 15,7-4 0-15,4 3-1 0,10-3 1 16,10 0-2 0,12-3 2-16,-1 0-4 15,11 0-2-15,21 0-2 0,11 3-3 16,3-3 3-16,-10 7 0 16,3-1-4-16,0 0 1 15,0 0 4-15,0-6 5 16,-14 0-5-16,-7-3 0 15,-10 0 2-15,-12 0 1 16,-9 0-6-16,-5 0 0 16,-6 0-1-16,-8 6-20 15,-6 0-9 1,0 0-29-16,-1 0-11 16,1-3-32-16,-1-3-12 0,1-3-71 15</inkml:trace>
  <inkml:trace contextRef="#ctx0" brushRef="#br0" timeOffset="75442.688">13099 6460 320 0,'7'-31'121'0,"-7"25"-66"0,0 2-44 0,0 4 28 15</inkml:trace>
  <inkml:trace contextRef="#ctx0" brushRef="#br0" timeOffset="75652.344">13102 6432 626 0,'-7'19'52'16,"-3"9"-26"-16,-5 6-7 0,1 13-3 15,0 13-2-15,0 12 2 16,0 3-3-16,0 4 0 15,7 2-3-15,7-9 1 16,7-3-6-16,14-12-1 16,18 2 4-16,17-15 5 15,15-6-5-15,-8-13-2 16,-3-6-3-16,-3-7-3 16,-8-2-21-16,-7-4-9 0,-10 4-38 15,-7-4-16-15,-7-6-119 16</inkml:trace>
  <inkml:trace contextRef="#ctx0" brushRef="#br0" timeOffset="75951.943">13582 6360 380 0,'7'-38'143'0,"0"32"-78"0,7 6-41 0,-10 0 40 16,3 9-20 0,0 16-5-16,-4 13-14 0,-3 15-3 15,-7 16-13-15,-3 38 6 0,-4 18 4 16,-4 20-12-16,-3 11-4 16,3 4-2-16,8 3-1 15,3-18-5-15,3-20 1 16,8-12-11-16,3-16-6 15,0-19-21-15,3-9-11 16,-3-9-36-16,0-16-14 16,-3-6-68-1</inkml:trace>
  <inkml:trace contextRef="#ctx0" brushRef="#br0" timeOffset="76613.236">14009 7545 276 0,'3'-19'104'0,"1"13"-56"0,-1-3-25 0,-3 5 29 15,0-5-3-15,0-7 1 16,0 4-11-16,-3-7-1 16,-4 6-22-16,0 1 8 0,-4 6 6 15,1 12-14-15,-5 10-4 16,-9 6-7-16,-4 15-2 16,-1 13-3-16,1 4-1 15,7 2 1-15,3-3 0 16,11-9 0-16,11-9 0 0,13-10-3 15,5-13 2-15,-1-12 1 16,0-9 2-16,4-13 1 16,-1-6 3-16,1-10 1 15,-4 4 3-15,-3 2 6 16,-8 7 2-16,1 6-1 16,-7 19-2-1,-1 13-9-15,4 3-5 16,4 15-2-16,3 10 1 15,10 6 0-15,8-3 0 16,4-10 0-16,-1 4-14 16,-3-7-3-16,-8-3-29 0,-3-9-12 15,-3-6-56 1,-4-10-25-16,-3-16-32 16</inkml:trace>
  <inkml:trace contextRef="#ctx0" brushRef="#br0" timeOffset="77063.063">14277 6717 268 0,'-25'-15'101'0,"18"5"-54"0,4-5-24 0,3 5 29 0,0-6-5 16,7-2-1-16,3-1-3 15,4 0-3-15,4 10-21 16,3-1 0-16,4 1 1 16,0 9-2-16,3 0-1 0,4 19-7 15,-1 12-2-15,-2 7 0 16,-5 9 0-16,-6 6 2 16,-11 0 4-16,-11-6 1 15,-10 0 0-15,-3-3-5 16,-1-3-2-16,-3-7-4 15,-4-9-3-15,0-3 0 16,4-6 1-16,4-6-3 16,3-7 0-16,3 3-1 15,7-12-2-15,11 3 0 0,8-7 3 16,6-2-2-16,11 2 1 16,6-2 2-16,8 5 0 15,-3 1 0-15,-1 0 0 16,-7 3-22-16,-3 3-10 15,-7 0-46-15,-4 3-20 16,-4 3-100 0</inkml:trace>
  <inkml:trace contextRef="#ctx0" brushRef="#br0" timeOffset="77678.852">15349 6153 292 0,'7'-25'110'0,"0"19"-60"0,-7-4-30 0,0 7 30 16,0 0-3-16,0 0 4 16,-3 0-6-16,-1-1-1 15,-6 8-13-15,-4 8-7 16,-7 19-13-16,-8 35-7 0,-13 19 1 15,0 37 4 1,-1 29-5-16,5 27 0 16,6 11 4-16,21-1 5 0,18 6-3 15,21-28 0-15,18-3-6 16,4-22-3-16,3-12 0 16,10-16 1-16,11-22-6 15,4-13 1-15,-1-21-15 16,-6-10-5-16,-4-19-54 15,-3-12-23-15,-12-10-98 16</inkml:trace>
  <inkml:trace contextRef="#ctx0" brushRef="#br0" timeOffset="78278.623">21604 5930 272 0,'-3'-31'101'0,"-1"18"-54"0,4 1-35 16,0 9 26-16,0 0-5 15,4-1 1-15,6 1 0 16,11 6 4-16,15 13-21 0,13 12 6 0,15 4 1 16,3 21-1-16,-4 16 0 15,-3 31 1-15,-11 13 0 16,-13 25-9-16,-19 13-4 15,-10 5 0-15,-10 14 0 16,-11-10 6-16,-11 3 1 16,-14-10-9-16,-7-8-3 15,-3-14-11-15,-11-12-4 16,4-6-26-16,3-6-12 16,-4-16-12-16,1-10-1 15,3-12-38-15,7-9-16 16,-3-26-37-1</inkml:trace>
  <inkml:trace contextRef="#ctx0" brushRef="#br0" timeOffset="79075.005">13324 2324 224 0,'-7'16'85'0,"7"-13"-46"0,4 4-6 16,-1-4 33-16,4-3-12 16,4 0-4-16,7 0-13 0,3 0-6 15,0 0-17-15,7 3-2 0,15 0 1 16,13 6-5-16,22 4 0 15,10-10 0-15,35 6 0 16,33-9 4-16,45 0 5 16,28-6 2-16,36 0 3 15,34 0-10-15,5 2-4 16,-8 4-5-16,-3 4 0 16,-32 2-2-16,-11-3 2 15,-24 0-4-15,-35-3 0 16,-25-3-10-16,-29 0-5 15,-35-3-14-15,-28-4-6 16,-38-2-52-16,-26 2-20 16,-27 1-59-16</inkml:trace>
  <inkml:trace contextRef="#ctx0" brushRef="#br0" timeOffset="80875.524">10848 6777 288 0,'0'-3'107'0,"-4"0"-58"0,1 3-29 0,3 0 32 0,-7 0-4 16,0 0 17-1,-4 3-21-15,1 3-23 16,3 0-6-16,-1 1-2 0,8-7-3 15,4 6 2-15,7-3 2 16,6 0 3-16,8 0-3 16,7 0 2-16,-1-6-3 15,1 3 0-15,-4 0-5 16,1 0 0-16,-1-3-3 16,0 3 2-16,0 0-2 15,1 0 0-15,-5-3-3 16,1 0 1-16,3-3 0 15,0-1 1-15,-3 1-2 0,0 0-2 16,-8-1-4-16,-3 4-2 16,-3 0-24-16,-11 3-8 15,-11 3-26-15,1 7-13 16,-4-1-18-16,0-3-8 16,3 4-52-1</inkml:trace>
  <inkml:trace contextRef="#ctx0" brushRef="#br0" timeOffset="81281.762">10837 7153 276 0,'-3'-3'104'0,"-1"3"-56"0,1 0-27 16,-1 0 30-16,4 0-3 16,0-3 4-16,0 0-12 15,0 3-2-15,0 0-21 16,0 0 1-16,0 0 2 0,4 0-5 16,-1 3 2-16,4 0-1 15,7 0-1-15,-3 0-1 16,24-6 1-16,1-3-2 15,-1-7 0-15,11 1-1 16,3-4 0-16,-3 7-9 0,3-1-3 16,-6 1-4-16,-8 9 3 15,-7-3-7-15,-7 3 1 16,1 0-19-16,-8 0-8 16,-4 0-29-16,1-3-10 15,-1-1-38-15,1 4-17 16,-4-6-23-1</inkml:trace>
  <inkml:trace contextRef="#ctx0" brushRef="#br0" timeOffset="82002.898">14499 2851 368 0,'-3'-6'137'0,"3"6"-74"0,0 0-54 16,0 0 32-16,0 0-16 16,0 0-3-16,3 9-1 15,4-2-1-15,4-4-11 16,6 12 8-16,12-8 5 0,13 2-5 15,11-3-2-15,-4 1-8 16,1-7-3-16,3 3-2 0,-4 0-2 16,-7-3-10-16,-6 3-4 15,-8 0-37-15,-7 0-17 16,-7 0-72-16,-7 4-33 16</inkml:trace>
  <inkml:trace contextRef="#ctx0" brushRef="#br0" timeOffset="82346.724">15388 2625 368 0,'4'-9'137'0,"-4"9"-74"0,0 3-47 0,0 3 32 0,0-6-20 16,-4 7-5-16,-3 2-12 15,-3 1-3-15,-5 5-4 16,1 7-3-16,-3 0 0 0,-1 6-1 16,4 4 0-16,3-4 0 15,4-3 2-15,4 3 1 16,6-6 3-16,8 0 1 16,3-6 1-16,0-4 2 15,4-2 4-15,-1-7-10 16,8-3-5-16,0 0 1 15,-1 0-1-15,-2 0-24 16,-5 0-8-16,-3 0-25 16,-3 3-11-16,-4-3-38 0,0 3-17 15,-3 0-3 1</inkml:trace>
  <inkml:trace contextRef="#ctx0" brushRef="#br0" timeOffset="82647.251">15607 2710 344 0,'-7'-9'129'0,"3"9"-70"0,1 0-47 0,3 0 47 16,-4 9-17 0,1 10-10-16,-1 3-6 15,-3 6-15-15,0 10-2 0,0 9 1 16,4 12-2-16,-5-2 3 0,5 2-4 15,-1 4-2-15,4-3-5 16,4-4 0-16,-1-6 0 16,12-6 0-16,-1-9 2 15,7-7 3-15,0-3-22 16,4-13-8-16,-4-5-21 16,-3-7-9-16,-4-3-39 15,-7-4-15-15,-4-5-37 16</inkml:trace>
  <inkml:trace contextRef="#ctx0" brushRef="#br0" timeOffset="83098.47">16034 3133 316 0,'7'-22'118'0,"-7"16"-64"0,0-3-30 0,0 9 35 15,-4-10-12-15,1 7 0 16,-4-3-18-16,0 3-8 16,-4 0-12-16,0 3 0 0,-3 3 2 15,-3 6-6-15,-4 1-3 16,3 2-1-16,0 7-1 16,4 0-3-16,0 3 2 15,3 0-1-15,4 0-2 16,4-4 0-16,3-5 3 15,7 3 0-15,4-10 1 0,6-6-3 16,4-13 2-16,4 4 3 16,-4-4 3-16,0-2 9 15,-3 5 3-15,-4 1 3 16,-3 3 2-16,-8 3-12 16,1 3-6-16,-4 6-5 15,0 3-2-15,3 4 2 16,4 6 0-16,4-1-10 15,7 4-5-15,-1-9-8 16,4-4-2-16,1-2-22 16,-1-7-6-16,-4-4-47 15,-3-2-18-15,1 0-27 16</inkml:trace>
  <inkml:trace contextRef="#ctx0" brushRef="#br0" timeOffset="83488.722">16305 2676 388 0,'-7'-7'145'0,"7"7"-78"0,-3-3-63 0,3 3 32 16,0 0-20-16,3-3-3 15,4 0-6-15,0 0 0 16,4 0-4-16,3 9 0 0,7 3 1 0,4 7 2 15,0 6 1-15,-1 0 3 16,-2 9 4-16,-8-6 3 16,-4 4 4-16,-6-7 0 15,-11 6-1-15,-11-6-10 16,-3-3-4-16,0-4-4 16,0-2 1-16,-1-4-2 15,-2-3-1-15,6-2-2 16,4 5 1-16,14-3-4 15,4-3 3 1,10 4 1-16,10-7-4 16,8 0 1-16,0-7-20 15,7 4-7-15,-1-6-41 0,5-1-17 16,-1 1-98 0</inkml:trace>
  <inkml:trace contextRef="#ctx0" brushRef="#br0" timeOffset="84224.409">18856 2487 324 0,'4'-9'121'0,"-1"9"-66"0,4 0-42 0,-3 0 28 15,-1 0-12-15,11 0 0 16,0 0-5-16,4 0-3 15,14 0-11-15,7 6 5 0,3-6 2 0,7-6-3 16,18 6 0-16,22-9-8 16,13-1-4-16,32-2 3 15,32-4 1-15,28-3-2 16,21-3-3-16,28-3-3 16,-6 0 1-16,-1 0 1 15,-21 9 0-15,-17 1 0 16,-15 5 0-16,-17-2 0 15,-35 2 2-15,-29 4-1 16,-21 3-1-16,-21 0-19 16,-21 0-10-16,-22 3-51 15,-24 6-24-15,-14 0-66 16</inkml:trace>
  <inkml:trace contextRef="#ctx0" brushRef="#br0" timeOffset="84648.309">19385 2961 364 0,'-7'-9'134'0,"4"9"-72"0,-4 0-59 15,7 0 28-15,0 0-11 16,0 0-2-16,3 6 5 15,4-6 3-15,14-6-14 16,11 2 6-16,14-2 3 0,0-6-5 16,3 2 1-16,4 1-10 15,-4 3-4-15,-3 2-11 16,-3 4-3-16,-12 0-40 16,-6 4-17-16,-11 5-86 15,-7 0-76-15,7 1 82 16</inkml:trace>
  <inkml:trace contextRef="#ctx0" brushRef="#br0" timeOffset="84975.206">20334 2691 408 0,'4'-12'154'0,"-4"12"-84"0,0 0-64 0,0 0 31 16,-7 6-27-16,-4-3-6 0,-7 7-4 16,-3 2-1-16,0 7 1 15,0 6-3-15,3 0 2 0,4 0 3 16,4 3 3-16,2-6 7 16,8 3 2-16,4-6 1 15,10 0 1-15,7-3-6 16,4-4-2-16,7-5-4 15,3-1-3-15,0-3 2 16,-3-3 0-16,-7-3-26 16,-4 3-11-16,-3-6-34 15,-8 6-14-15,-6 0-96 16</inkml:trace>
  <inkml:trace contextRef="#ctx0" brushRef="#br0" timeOffset="85289.174">20620 2710 428 0,'-4'-19'159'0,"1"19"-86"0,3 0-61 0,0 0 37 16,0 0-28-16,-4 7-8 15,-3 5-7-15,0 16-2 16,0 10-2-16,0 9 3 0,0 13 4 15,0-1-5-15,3-6-2 16,1 1 1-16,3-1 0 16,0-3 1-16,7-6 2 0,0-3-3 15,0-10-2 1,0-3 0-16,0-6 1 16,0-3-6-16,0-3-1 0,-3-7-36 15,-1-6-13-15,1-6-49 16,-1-3-20-16,4-3-41 15</inkml:trace>
  <inkml:trace contextRef="#ctx0" brushRef="#br0" timeOffset="85740.94">21064 3071 412 0,'7'-10'154'0,"-7"7"-84"0,-3-6-64 0,-4 6 31 16,-4-1-18-16,-3 1-1 15,-3 0-10-15,-5 6-3 16,-6 4-3-16,0 5-2 0,0 1 1 16,3 2-1-16,4 4 0 15,7-3 0-15,3 3 0 16,8-1-3-16,6 1 0 15,8-3 4-15,6-3 1 16,8-7 2-16,3-6 0 16,0-6 6-16,1-4 4 15,-5 1-1-15,-2-1 2 16,-5 1 5-16,-3-1 2 0,-3 4-7 16,-4 0-2-16,0 3-12 15,0 6-3-15,-3 0 1 16,-1 3 0-16,4 1-2 15,0 2 0-15,0 0-9 16,4 4-5-16,-1 0-13 16,1-1-6-16,0-3-23 15,-1 1-10-15,1-7-47 16,-1-3-21-16,1 0-2 16</inkml:trace>
  <inkml:trace contextRef="#ctx0" brushRef="#br0" timeOffset="86176.162">21241 2625 348 0,'0'-9'129'0,"0"9"-70"0,3 0-51 0,1 0 27 15,-1 0-5-15,8 0 2 16,0 0-2-16,6 3-1 15,8 0-16-15,7 4 5 0,3-1 5 16,7 3-8-16,-7 1-1 16,-6 2-4-16,-5 7-1 15,-6 6-3-15,-4 3 1 16,-7 4 2-16,-3-4 2 0,-8 0-1 16,-10 0-1-16,-11-6-3 15,-3-6-1-15,0-7-6 16,0-2 1-16,0-10 2 15,6-1 1-15,5-2-1 16,6 0-2-16,1 0-2 16,6 2 1-16,8 1-1 15,6 3 0-15,4 0 0 16,11 0 0-16,7 0 2 16,-4 0 0-16,0 0-14 15,-3 0-5-15,-4 0-37 16,-3 0-16-16,-4 3-46 0,-4 7-20 15,-6-4-20 1</inkml:trace>
  <inkml:trace contextRef="#ctx0" brushRef="#br0" timeOffset="87602.619">16030 6620 244 0,'0'-16'93'0,"0"7"-50"0,-3 0-26 15,3 9 25-15,0-4-5 16,0-2 1-16,0 6-6 15,0-3-2-15,0-3-17 0,0 6-1 0,0 0 1 16,-4 9 2-16,1 10 3 16,-1 15-1-16,1 14 1 15,-1 5-3-15,4 10-1 16,0-10-6-16,0-3-3 16,0 0 0-16,0-6-1 15,4 0 0-15,-1-6 2 16,1-13 1-16,3 3 3 15,3-6-1-15,4-3 2 16,1-7 0-16,2 1 1 16,4-4-2-16,4-6-1 15,3 4-8-15,0-4 0 16,1-3 1-16,-1 0 1 16,0 0-4-16,0 0 1 15,4 0 0-15,3 0 2 0,-6 0-6 16,-5-3 1-16,-3-4-10 15,-3 7-4-15,-4-3-16 16,-3 0-4-16,-1-3-11 16,-3-1-3-16,-3 1-34 15,-8 3-15-15,-3 0-46 16</inkml:trace>
  <inkml:trace contextRef="#ctx0" brushRef="#br0" timeOffset="88127.966">16630 6736 288 0,'0'-34'110'0,"-4"24"-60"0,1 1-34 0,-1 6 29 16,1 0-4-16,-1-1 0 15,1 1-7-15,3 0-4 16,0 0-16-16,-4 3-2 0,4 0-1 16,0 9-9-1,0 7 9-15,0 6 1 16,0 12 3-16,4 17 1 0,-1-4-4 15,-3 9 0-15,4 16-3 16,3 10 2-16,0 6-4 16,0-7-2-16,4-3 0 15,-4-2 1-15,0-4-3 16,3-3 0-16,-3-6 3 16,0-10 1-16,0-6 1 15,1-6 0-15,-1-10-4 16,-4-6-1-16,1-3-1 15,-1-3 1-15,1-7-2 16,-4-2 2-16,3-1-4 0,-3-3 0 16,0-2 1-16,0 2 0 15,0-6-5-15,0 0 1 16,0 0-25-16,-3-6-8 16,-1 2-36-16,4-8-14 15,0-7-97 1</inkml:trace>
  <inkml:trace contextRef="#ctx0" brushRef="#br0" timeOffset="88786.695">17064 6702 336 0,'-4'-29'126'16,"-6"7"-68"-16,17-6-46 0,-7 19 30 0,3-4-11 15,1 4-1-15,-1-1-14 16,1 4-7-16,-1 12-6 16,5 7 6-16,-1 18 6 0,0 13 2 15,-4 16-1-15,1 6-2 16,-4 9-1-16,0 3-1 15,0 10 2-15,-4 0-7 16,4-3-2-16,-3-16-3 16,-1-10 1-16,-3 4 0 0,4-10 3 15,-1-9 1-15,4-6 1 16,0-10-2 0,0-3 1-16,0-6 0 0,0-4 1 15,0-2-2-15,0-4-1 16,0-2-3-16,4-1 1 15,-1-3-2-15,4 0 2 16,0-3-4-16,4 0 0 16,3 0 1-16,3 0 2 15,8 0-1-15,0-3-1 16,0 0-2-16,3 0 1 16,7-3 1-16,4-7 0 15,0 4 0-15,3-10 2 16,-3 6-1-16,-7-2 2 0,-8-4-2 15,-10 3 2-15,-10-3-2 16,-11-6 2-16,-11-3-4 16,-10 0 0-16,-4-4-4 15,0-5 1-15,1 5-7 16,-8-2-1-16,4 6-11 16,-1 3-3-16,5 9-26 15,2 3-11-15,8 4-25 16,7 3-7-16,7-4-66 15</inkml:trace>
  <inkml:trace contextRef="#ctx0" brushRef="#br0" timeOffset="89344.753">17378 6285 304 0,'-7'-44'115'0,"7"44"-62"0,3-16-38 0,-3 16 29 16,4-6-2-16,-1-4 2 15,1 1-7-15,-1 6-2 16,1-3-20-16,-1-4 4 0,5 7 4 0,-1-3-10 15,3-1-2-15,-3 1-5 16,11 3-1-16,0 0-1 16,13 6 0-16,-6 0-2 15,10 10 1-15,-3-4-2 16,7 19 2-16,-11 1-2 16,0 8-1-16,-7-5 9 15,-6 2 4-15,-1-6 0 16,-11 4 2-16,1-7-6 15,-22 6-3-15,-14 4-6 16,-7-7 0-16,-3-6 0 16,7-4 2-16,3-5-3 15,7-4-2-15,8-5 4 0,3 5 1 16,7-9-3 0,7 0-1-16,7 0-2 0,14 0 3 15,11 0 0-15,-4 0 1 16,-3 0 0-16,6 0 0 15,-6 0-20-15,0 0-7 16,-4 0-39-16,-4 9-15 16,-2-9-44-16,-1 10-18 15</inkml:trace>
  <inkml:trace contextRef="#ctx0" brushRef="#br0" timeOffset="93381.127">18186 7219 288 0,'-7'0'107'0,"3"0"-58"0,1 0-26 16,3 0 29-16,0 0-12 16,0 0-1-16,0 0-5 15,0 0-1-15,0 0-18 16,0 0 2-16,0-6 1 0,0 6 3 15,0 0 2-15,-4 0-6 16,4 0-2-16,0 0-3 0,0 0 0 16,0 0-4-16,4 0-3 15,-4 0 0-15,0 0-1 16,3 0 0-16,4 0 2 16,0-3 1-16,0-4 1 15,4 7 0-15,-1-3 0 16,5 0-2-16,6 0-1 15,7 0-1-15,7 3 0 16,18 0 0-16,-7 0 2 16,-7 0-1-16,17-3 2 15,36-10-2-15,3 7 2 16,0-4-4-16,-38 4-2 16,-4 3 2-16,-4-3 2 0,-6-1 0 15,-1 4 0 1,-7 0-6-16,0-3 1 15,-6 6 0-15,-5 0 0 0,-2 0 2 16,-1 0 1-16,-4 0-1 16,-3 0-2-16,-3 0-8 15,-4 0-3-15,0 0-36 16,-7 6-14-16,0-3-57 16,0 4-23-16,0-1-53 15</inkml:trace>
  <inkml:trace contextRef="#ctx0" brushRef="#br0" timeOffset="94131.784">19791 6636 324 0,'14'-41'123'0,"-14"41"-66"0,14-19-40 0,-14 16 30 0,4-3-3 16,-1 6 1-16,1-7-1 15,-1 4 0-15,1 0-24 16,-4 0-3-16,0 0-2 0,0 3-11 16,-11 6-1-16,1 0-3 15,-8 10 2-15,4 3-3 16,-4 12 0-16,4-6 1 16,0 7 0-16,0-7 0 15,0 6 2-15,3-6-1 16,1 0 2-16,-1-3-2 15,4-6 2-15,3 3-4 16,1 0 0-16,3-4 1 0,3-5 2 16,1-1-3-16,10-3 0 15,-3 1 3-15,13-1 1 16,-3-3-4-16,15 6 1 16,-5-2 0-16,15 5 0 15,-7-2-3-15,7 2 2 16,-7 4 1-16,14 6 0 15,-11-3 0-15,7 12 0 16,-3-6-3-16,4 13 0 16,13 15 2-16,-28-15 0 15,-3-10 1-15,-11 3 0 16,-3 10 2-16,-11-6 1 16,-14-7-1-16,-7 0-2 15,-11-6 3-15,-7-3 0 0,1-4-1 16,3-5 1-1,3-7-4-15,-21 3 0 0,-32-6 1 16,1-6 0-16,3-3-9 16,28 5-4-16,7-2-9 15,-3-3-1-15,6-1-26 16,5 1-8-16,2-1-41 16,12-2-17-16,3-1-34 15</inkml:trace>
  <inkml:trace contextRef="#ctx0" brushRef="#br0" timeOffset="94582.247">19844 6479 256 0,'-7'-19'96'0,"7"19"-52"0,-11-9-25 0,8 9 26 16,-4 0-8-16,-1 0-2 15,1 6-4-15,0-3 0 16,0-3-17-16,0 6 7 0,4-2 6 0,-1-4 0 15,8 9 4-15,-1-3 0 16,11-3 1-16,-3 1-6 16,28-4-4-16,-7 0-10 15,24-7-3-15,-7 1-3 16,29 6 1-16,-11-3-4 16,21-3-2-16,-14-4 0 15,11 10-1-15,-15-3-3 16,1 3 2-16,-11 0-21 15,-7 0-8-15,-7 0-29 16,-7 3-10-16,-8-3-8 16,-6 0-3-16,-4 6-83 15</inkml:trace>
  <inkml:trace contextRef="#ctx0" brushRef="#br0" timeOffset="109367.968">23280 5052 132 0,'-7'-37'49'0,"3"21"-26"0,1-18-23 16,-1 18 13-16,4-9-9 15,4-10 0-15,-1 7 11 16,-3-3 5-16,0-1-10 16,-10 4 3-16,-4 3 3 0,-8 3-6 15,-9 3-1-15,-15 0-10 16,-11 7-1-16,-10-4 2 16,-3-3 2-16,-11 7 2 15,-8-1 0-15,-13-2-2 0,-11-4 1 16,-3 3 4-16,-22 1 6 15,-6-4 2-15,-15 3 0 16,-18-3-1-16,-10 10 1 16,-21-7-6-16,-14 7-3 15,-11-4-1-15,-14 7 1 16,-7-4-3-16,-7 7 0 16,-3 0 3-16,-8 3 3 15,4 0-2-15,0 0 1 16,-7 10-3-16,7-4 0 15,-4 3-3-15,4 1-2 0,-14 2 1 16,-4 4 1-16,-7-4-3 16,0 10 0-16,7-3 3 15,-3 6 3-15,18 0 0 16,2 0 2-16,-30 13-6 16,20 0-3-16,28 15 3 15,11 3 1-15,18 4-3 16,11-4 1-16,9 4 0 15,12-13 0-15,-1-3 0 16,12 3 2-16,16 3-3 16,8 4 0-16,7 2 5 15,17 7 2-15,15-1 2 16,14-5 0-16,6-1-4 16,1 10-1-16,7 12 1 15,3 17 2-15,4-5-8 0,11 5 0 16,-1 5 2-16,0 10 2 15,4-7 0-15,0-12-2 16,7 6 1-16,0 7-1 16,1 12 0-16,2-7 2 15,-3 4-3-15,-7 16 0 16,0 6 1-16,-4-13 0 16,8 3 6-16,7 16 4 15,10-9-1-15,14-3 0 16,14 12-5-16,18-3-1 0,11-13 1 15,21 4 2-15,13 2-3 16,19-5 0-16,-1-16 1 16,15-19 2-16,21 6 1 15,21-3 1-15,7-10 0 16,42-2 0-16,15-13-2 16,38-6 1-16,32-16-4 15,14-7 0-15,35-2-1 16,22 3-2-16,14-3 1 15,13-4 1-15,15-9-1 16,25-6-1-16,28-3 1 16,14-23 1-16,7-12-3 15,17-6 0-15,8-9 1 16,21-16 2-16,7-29-1 16,-1-8-1-16,8-8 1 15,0 5 1-15,4-11-1 0,-18-12-1 16,-18-3-2-16,-11 0-1 15,-17-19-5-15,-21-15-2 16,-25-13-2-16,-21-35 2 16,-42 13 4-16,-50-25 1 15,-98 82 11-15,-15-104 6 16,-60 12 12-16,-56-12 7 16,-46 10-16-16,-46-26-6 15,-31 6-8-15,-32-8-2 16,-33 8-6-16,-20-12-3 15,-25 35 1-15,-31-7 3 16,-43 16-2-16,-53 41 3 0,-60 34-2 16,-42 28 0-16,-39 38-25 15,-22 32-11-15,5 37-29 16,27 28-10-16,43 41-57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08:00.16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3838 3212 208 0,'28'-16'79'0,"-13"10"-42"0,2-4-23 15,-13 4 22-15,-1-3-3 16,8-4 3-16,-1 1-7 16,-3-4-1-16,1 3-15 15,-5-2 5-15,-3-4 5 0,0 10-6 0,-3-4 1 16,-5 4-5-16,-2-1 0 15,-1 4 1-15,-20 9 2 16,-12 6-5-16,-13 7 1 16,-11 3-7-16,3 9-1 15,-6 19-2-15,-15 7 1 16,-10 24-4-16,-11 13 0 16,14 25-1-16,1 16 0 15,6-4 2-15,7 16 0 16,29 4 0-16,21-13 2 15,31-7-1-15,18-18 2 16,18-22-2-16,42-4-1 16,7-24 1-16,11-13 1 0,18-16-1 15,3-15-1-15,-15-19 5 16,1-16 1-16,-7-9 2 16,0-19 0-16,-11-13-2 15,-21-3-1-15,-21-2-3 16,-28-8 1-16,-33 8-2 15,-13-1 2-15,-28 22-7 16,-32 13-1-16,-11 24-1 16,-11 23 4-16,8 12-1 15,10 0-1-15,22 10-19 16,20-7-10-16,36-6-19 16,25-12-7-16,21-19-41 15,38-13-18-15,18-9-2 16</inkml:trace>
  <inkml:trace contextRef="#ctx0" brushRef="#br0" timeOffset="375.28">4949 3365 368 0,'-10'-18'137'16,"-4"18"-74"-16,-11 6-67 0,7 6 24 0,-10 20-13 16,-21 18 1-16,-22 3-5 15,-6 26-2-15,10 18 0 16,3 13 5-16,1 12 4 0,17-31 1 15,32 37 3-15,10-12-9 16,11-15-6-16,28-17 1 16,33-18 1-16,-19-9 0 15,43-29-1-15,-29-6 1 16,75-28 1-16,-22-23-17 16,4-15-6-16,4-6-39 15,-12-6-16-15,-16 3-77 16</inkml:trace>
  <inkml:trace contextRef="#ctx0" brushRef="#br0" timeOffset="676.412">5563 3318 356 0,'-24'-15'132'0,"13"12"-72"0,8 3-55 0,3 0 47 16,10 18-12 0,1 11-13-16,-1 21-7 15,1 12-12-15,-1 17-5 0,1 9-2 16,0 18-1-16,3 1 2 0,3 6-8 16,8-3-1-16,0-1-9 15,-1-8-5-15,-2-14-3 16,-5-15 0-16,-3-12-11 15,0-19-2-15,-3-13-67 16,3-28-29-16,0-19 16 16</inkml:trace>
  <inkml:trace contextRef="#ctx0" brushRef="#br0" timeOffset="915.94">5666 3343 392 0,'31'10'148'0,"-2"-10"-80"0,9-10-68 0,-23 4 29 16,13-6-18-16,14-7-3 16,22-3-3-16,6 0-1 15,-6 6-2-15,-8 1-6 0,1 2-2 16,-5 4-26-16,1 2-9 15,-14 4-52-15,0 3-20 16,-11 10-20 0</inkml:trace>
  <inkml:trace contextRef="#ctx0" brushRef="#br0" timeOffset="1140.842">5517 3989 380 0,'18'13'143'0,"24"-13"-78"0,29-13-63 16,-39 1 28-16,10-10-16 15,-7 6-1-15,68-18-7 16,-26 6-4-16,22-10-1 16,-4 0-10-16,1 4-2 0,-5 9-21 15,-10 6-6-15,-14 3-32 16,-7 4-12-16,-3-7-54 15</inkml:trace>
  <inkml:trace contextRef="#ctx0" brushRef="#br0" timeOffset="3288.758">956 5636 120 0,'4'-4'46'0,"-1"4"-24"0,8-6 3 16,-8 3 22-16,4 0-12 16,0-3-5-16,7-1-9 15,-3 1-3-15,3 0-10 16,4-1 4-16,3 1 1 0,4-3-2 15,13-1-1-15,5 7-2 16,6-3 0-16,8-3-2 16,-12-1-1-16,5 7-1 15,6-6 2-15,18 2-3 16,4-2 0-16,10 0-1 0,-17-1 1 16,10 1-2-16,18-4 2 15,6 1-4-15,-9-4 0 16,3 3 3-16,10-5 1 15,11-1-1-15,-7 3-2 16,-4 0 1-16,15 4-1 16,6-1 0-16,-14 1 0 15,1-4 0-15,6 7 0 16,4-1 0-16,-7-2 0 16,0-4-3-16,14-3 2 15,0 1 1-15,-7-1 0 16,14-3 0-16,4 3 2 15,-18 0 1-15,4 0 1 16,13 0-5-16,-6 1 1 0,21-4 0 16,-1 3 0-16,1 0 0 15,-25 3 0-15,0-2-3 16,14 2 2-16,-3 0 1 16,-14 1 2-16,10-11-3 15,10 14 0-15,-27 3 1 16,3-10 0-16,17 3 0 15,-2 4 2-15,-19-1 1 16,15 4 1-16,10-4-7 16,-18 0 0-16,8 1 1 15,10-4 1-15,-7 7 1 16,-14-1 0-16,11 10 2 0,3-3 1 16,-18 0-4-16,-3-3 1 15,11 0-2-15,-4-1 0 16,-11-2 4-16,-13-4 1 15,-5 1-1-15,8-1 1 16,-4 4-2-16,-10 0 2 16,-21 2-2-16,-11-2-1 15,-7 6 1-15,-7-4-1 16,-8 7-3-16,-6-3 0 16,-7 3-3-16,-4-6-1 15,-7 6 1-15,-3 0 2 16,-4-3-1-16,-4 0 1 15,-3 0-15-15,-3-4-5 16,-1-5-96-16</inkml:trace>
  <inkml:trace contextRef="#ctx0" brushRef="#br0" timeOffset="4488.113">9860 161 196 0,'14'16'74'0,"-10"-13"-40"0,-1 12-24 0,-3-8 17 16,0 5-4-16,4 4 0 15,-1-4-8-15,-3 7-2 16,0 19-7-16,0 6 3 0,-3 9 3 15,-1 26-2-15,-6-7 2 16,-1 15-5-16,1 14 1 0,-1 15-1 16,4 0 1-16,0 3-2 15,3 16-1-15,1-4-1 16,3 7 0-16,0 13 2 16,0-1 3-16,3 7-4 15,4 19-1-15,0-4 2 16,8 1 3-16,-1 5-2 15,0 1 1-15,3 19 1 16,1-10 5-16,3 9-6 16,0 1 0-16,8 3 0 15,-5 2 0-15,1 14 0 16,0 5 0-16,-8 1-4 0,5 12-1 16,-1 7-3-16,0 8-3 15,0 11 4-15,-3 8 1 16,-8 20-5-16,-10 5 0 15,-7 17 1-15,-7 18 3 16,-4 29 9-16,-3 5 3 16,-14 83 0-16,3-17 0 15,-7 1-3-15,15-13-1 16,10-3-3-16,10-1-1 16,11-2-3-16,11-3-2 15,3 12 1-15,4 13 1 16,-8-4-3-16,1 7-2 15,0-3-3-15,6-1 1 16,1-5 1-16,3-10 2 0,4 3 1 16,3 3 1-16,11 1 0 15,0-10 2-15,3-10-14 16,1-21-7-16,-4-13-30 16,-11-16-11-16,0-34-110 15</inkml:trace>
  <inkml:trace contextRef="#ctx0" brushRef="#br0" timeOffset="7221.303">3496 6074 212 0,'-3'-9'79'16,"-1"6"-42"-16,0-13-37 0,1 16 27 15,-1-9-4-15,1-1-1 16,-1 4 2-16,1-3-14 16,-1 3 3-16,1-1 3 0,-1 1 3 15,-3 0 1-15,0 3-7 16,0 3 0-16,0 0-4 16,0 6 2-16,-4 3 0 15,-10 7 1-15,-11 3-6 16,-3 3-4-16,-7 6 1 15,-4 10 0-15,4 2 1 16,3 14 0-16,-3 8-2 0,6 4 1 16,4 16-2-16,11 2-1 15,-3 7-2-15,6-3-1 16,7 0 4-16,4-3 3 16,7-10 1-16,7-6 0 15,11-10-3-15,17-9-2 16,11-6-2-16,14-6 1 15,0-16 3-15,-10-13 1 16,2-9-4-16,5-9 1 16,6-13 2-16,-6-16 1 15,3 4-1-15,-14-13 1 16,-11-3 2-16,-14-7 2 16,-10 16 1-16,-29-2 0 0,-14 8-7 15,-7 10 0-15,4 25-1 16,-25 25 0-16,-17 13 0 15,3 9 0-15,3 6-5 16,15 0 1-16,13-2-9 16,8-8-2-16,17-5-19 15,18-10-7-15,18-9-85 16,10-3-70 0,4-7 69-16</inkml:trace>
  <inkml:trace contextRef="#ctx0" brushRef="#br0" timeOffset="7761.914">2208 7511 260 0,'-53'6'96'0,"50"-6"-52"15,-1 0-34-15,4 0 25 0,0 0-6 16,4 0 1-16,10-6-6 16,0 6-1-16,11 0-12 15,7 0 2-15,13 0 3 0,-9 6-2 16,13-6 2-16,29-6 0 16,28 6 2-16,-1-13-6 15,29-6 1-15,15-6-8 16,2-3-1-16,29 0-2 15,-28-4 1-15,0 10-4 16,13-3 0-16,-13 3 3 0,-35 4 1 16,-8-1-1-16,-10-3-2 15,-8-3-6-15,-13 6-1 16,-18-3-8-16,-14 9-3 16,-14 7-17-16,-29 6-5 15,-13 10-80-15,-12 15-37 16,1 0 33-1</inkml:trace>
  <inkml:trace contextRef="#ctx0" brushRef="#br0" timeOffset="8304.621">2879 7965 272 0,'-4'-15'104'0,"1"2"-56"0,-1-9-27 0,4 16 28 16,0-1-6-16,0 1-1 15,-3-3-8-15,3 9-4 16,3 0-16-16,1 15 0 0,-1 4 0 16,1 13-1-16,6 5 0 15,-6 7-7-15,3 3-2 16,0 7-2-16,0 2 1 16,-7-3-4-16,3 4 0 15,1-10 1-15,0-7 2 16,-1-2-8-16,1-10-3 0,-1-6-37 15,1-6-17-15,-1-13-111 16,8 3-56 0,-1-21 110-16</inkml:trace>
  <inkml:trace contextRef="#ctx0" brushRef="#br0" timeOffset="8607.019">3408 7984 332 0,'-7'9'126'0,"-4"-2"-68"0,-3-4-43 0,7 6 31 15,0-3-21-15,0-2-6 16,3 2-11-16,4-6-4 16,0 3-2-16,7-3 3 0,1-3 1 15,-1-3 11-15,0-4 4 16,0 10-5-16,-4-3-1 15,1-3-1-15,-4 6 2 16,-4 0-12-16,-6 15-1 16,-1 1-19-16,4 3-4 15,3 0-14-15,1-4-4 16,3-2-15-16,7-7-7 16,0-6-102-1</inkml:trace>
  <inkml:trace contextRef="#ctx0" brushRef="#br0" timeOffset="9082.7">3881 7680 288 0,'3'-13'110'0,"-10"13"-60"0,0-3-36 15,3 3 26-15,-3-3-5 16,0 3 2-16,0-3-7 0,0 3-2 16,-3 3-15-1,-4 3 1-15,-1 4 2 0,-2 9-6 0,-1 15-3 16,-10 16-4-16,-7 4 0 16,3 8-4-16,7 10-2 15,-3 4 2-15,14-1 2 16,7-3-2-16,14-9 0 15,11-10-1-15,13-9 0 16,1-10 2-16,10-12 2 16,-3-3-3-16,-7-16 0 15,3-12 10-15,4-16 5 16,-4-10 0-16,-3-2 0 16,-11-4-4-16,-10 3-1 15,-11 7-1-15,-14 3 2 16,0 9-7-16,-18 9-4 15,-11 20-16-15,-17 2-6 0,4 13-8 16,0 13-1 0,10 0-7-16,3 3-1 0,12-4-20 15,6-6-7-15,14 4-79 16</inkml:trace>
  <inkml:trace contextRef="#ctx0" brushRef="#br0" timeOffset="9608.967">2843 9141 308 0,'-7'-3'115'0,"4"3"-62"0,3-3-42 0,0 3 28 16,0-3-6-16,3-4 1 15,4-2 0-15,4-4 2 16,3-2-20-16,4-1 2 0,-4-3 2 15,7 10-11-15,11 9-2 0,7 6-1 16,6 13 3-16,1 3 0 16,-7 6 2-16,-7 13 0 15,-18 12 1-15,-11-6 2 16,-10 3 2-16,-7 4-7 16,-10-7-1-16,-5 3-2 15,5-13-1-15,-1-8-3 16,7-11-2-16,1 1-2 15,-1-9 1-15,8-10-4 16,2 0 1-16,5-10-3 16,6-9 0-16,8 1-5 15,14 2-3-15,-1-3-27 16,8 4-12-16,3-1-45 0,8 3-19 16,-8 1-46-1</inkml:trace>
  <inkml:trace contextRef="#ctx0" brushRef="#br0" timeOffset="9899.549">3482 9175 288 0,'-11'13'107'0,"4"-4"-58"0,0 4-31 0,4-7 28 15,-1 1-11-15,4-7-1 16,-3 3-6-16,3-3 0 15,3-3-16-15,1-7 9 0,3-2 2 16,0-1-5-16,0 4 0 16,-4-1-2-16,1 1 2 0,-4 9-4 15,0 0 0-15,-4 0-13 16,-3 15-3-16,4-2-19 16,-1 0-7-16,4-1-20 15,0 1-8-15,0-4-36 16,4 0-16-16,3-2-40 15</inkml:trace>
  <inkml:trace contextRef="#ctx0" brushRef="#br0" timeOffset="10494.959">3545 8900 416 0,'-10'-4'154'0,"10"-2"-84"0,0 6-62 0,0-3 32 16,0-3-14-16,7-1-1 16,0-2-8-16,7-3-2 15,11-4-9-15,10 3-2 0,4 1 0 16,3 6 2-16,1 2 3 15,-8 4 2-15,-11 7 3 0,5 2-5 16,-5 4-3-16,-2 2 8 16,-5 4 2-16,-10-3 1 15,0 3 0-15,-7-1-7 16,0 4-4-16,-3-3-3 16,-1 0 0-16,4 0-4 15,-3 0 0-15,-1-1-1 16,4-2 0-16,0 0 0 15,0-1-2-15,4-2-2 16,-1 0 1-16,8-4 1 16,6 0 2-16,5-2-1 15,2-1-1-15,12-3 3 16,-12 6 0-16,1-2 1 16,-4-4 2-16,-7 6-1 0,-3 10-1 15,-8 6 3-15,-10 3 0 16,-3 1 1-16,-8 2 2 15,-3-3 3-15,-4-6 2 16,1 0-8-16,-1-3-1 16,4-3-2-16,-4-4 2 15,0 4-17-15,4-7-6 16,-4 1-21-16,4-1-6 16,4-3-39-16,13-9-164 31</inkml:trace>
  <inkml:trace contextRef="#ctx0" brushRef="#br0" timeOffset="16859.548">6082 5535 280 0,'-7'-19'107'0,"3"10"-58"0,1 3-35 0,-1 3 26 16,1-1-7-16,-1 1 1 15,1 0-6-15,-1 0 0 16,4 3-16-16,0 0 4 0,0-3 2 16,0 3-6-16,7-3-2 15,11-4-1-15,7 1-1 16,10 6 0-16,-3 3 2 15,3 10-1-15,7 9 0 16,4 6-3-16,-11 13-1 16,-6 6 1-16,-12 9 1 15,-6 13 3-15,-11-9 4 16,-7 3-6-16,-4-10 0 0,-3-3-4 16,0-6-1-16,0-6 1 15,0-10 0-15,0-6-2 16,-1-7-2-16,1-5 1 15,4-4 1-15,10-6-1 16,3-6-1-16,1 0-2 16,3-4-1-16,7 1 4 15,11-1 1-15,3 1-31 16,0 6-15-16,7-4-40 16,-3-2-17-16,7-3-78 15</inkml:trace>
  <inkml:trace contextRef="#ctx0" brushRef="#br0" timeOffset="17295.574">6699 5410 312 0,'-17'-10'115'0,"10"10"-62"0,0 0-42 0,7 0 44 16,-4 10-17-1,4 9-8-15,4-1-5 16,3 1-14-16,3 0 0 0,4 0 0 16,0-3 0-16,4-4 3 0,3-9-3 15,7 3 1-15,4-6-7 16,7 4-1-16,-4-4-2 15,-3 0-2-15,-4 6 1 16,-10-3-1-16,-15 16 0 16,-10 15 2-16,-7 1-1 15,-7 9-1-15,0 6 3 16,0 0 2-16,0 3-4 16,3-6-1-16,4-6 0 0,3-10 0 15,4 1-18-15,0-4-8 16,4-6-17-16,-1 0-6 15,4-3-25-15,0-7-8 16,7 1-64 0</inkml:trace>
  <inkml:trace contextRef="#ctx0" brushRef="#br0" timeOffset="17671.052">6064 6391 236 0,'-24'25'88'0,"9"-12"-48"0,8 6-27 15,11-16 22-15,3 6 2 16,7 1 4-16,7-10 0 15,7 0-1-15,4 0-21 16,0-4 6-16,-4-2 3 0,0-3-9 16,15-1-3-16,6-2-3 15,22-1-1-15,10-6-6 16,-4-3-4-16,15 1-1 16,25 2 1-16,-5-3-1 15,-13 0-1-15,0 0-10 0,-11-3-4 16,-7 0-24-16,-17 6-10 15,-22 10-11-15,-24 5-3 16,-11 8-87 0</inkml:trace>
  <inkml:trace contextRef="#ctx0" brushRef="#br0" timeOffset="18181.601">6759 6582 304 0,'0'-18'112'0,"0"11"-60"0,-3 1-52 0,-1 6 23 0,-3-3-9 16,0 3 2-16,0 0-3 15,-4 0 2-15,-3 0-8 16,0 3 7-16,-3 3 5 0,-1 4 1 16,-3 5 3-16,0 7-7 15,-4 7-1-15,-3 5-7 16,-1 10-3-16,5 12-2 16,6 1 0-16,8-7-2 15,6-3 2-15,18-6-4 16,14-4 0-16,11-11 1 0,3-14 0 15,-3-9 8-15,7-9 7 16,4-10 2-16,-1-12-1 16,0-3-6-16,-10-7-2 15,-11 7 0-15,-17-4 2 16,-11 7-3-16,-14 9 1 16,-11 0-7-16,0 7-3 15,-13 9-15-15,-12 0-6 16,1 3-10-16,-4 9-3 15,11 4-15-15,10-4-6 16,28-3-134 0,11-6 40-1</inkml:trace>
  <inkml:trace contextRef="#ctx0" brushRef="#br0" timeOffset="18631.992">7116 5109 272 0,'-11'3'101'0,"4"-3"-54"0,3 3-35 0,4-3 24 16,0 0-4-16,0 0 3 16,0 0-2-16,0 0 2 15,0 0-19-15,0 0 0 0,-10 19 9 16,-4 15-2 0,-7 13-3-16,-8 22-3 15,-2 16 2-15,-5 18 2 16,1 29-9-16,0 19-2 15,3 24-4-15,-10 17 1 16,-11-1-4-16,-11-3 0 16,4-12-1-16,4-17 1 15,10-14-4-15,11-29 0 0,10-13-1 16,11-28 0 0,7-18-18-16,7-16-9 0,7-13-32 15,7-9-13-15,4-13-115 16</inkml:trace>
  <inkml:trace contextRef="#ctx0" brushRef="#br0" timeOffset="21139.078">6223 7877 200 0,'-4'-3'74'0,"1"-3"-40"0,-1 6-16 0,4 0 23 16,0 0-6-16,-3 0 0 16,-1 0-7-16,4 0 0 15,-3 0-16-15,3 0 0 0,0-9 1 16,3 5-1-16,1-2 3 15,3-3-6-15,4 3-1 16,-1 2-2-16,11 11 3 16,0 5-1-1,4 4-1-15,0 6 0 0,-4 6-4 16,0 0-2-16,-3 0 4 16,-8 1 1-16,-3-7 9 15,-3 6 4-15,-4-3-7 16,-7-3-4-16,-4-3-3 15,-3-7-1-15,0 4-2 16,0-7 1-16,0-6-7 16,3 7 1-16,1-4 1 15,3-3 3-15,3 0-5 16,4-3 1-16,0 0 1 0,4 0 1 16,3 0-13-16,3 0-5 15,1-3-30-15,3 0-13 16,0-6-100-1</inkml:trace>
  <inkml:trace contextRef="#ctx0" brushRef="#br0" timeOffset="21514.834">6481 7708 308 0,'-22'-3'115'0,"19"6"-62"0,3-3-51 0,0 0 23 0,3 3-2 16,8 0 6-1,3 0-5-15,4 1-2 0,3-1-12 16,4 3 2-16,3-3 4 0,4-3-4 16,-4 6 1-16,-4-2-8 15,-2-4-3-15,-5 6-1 16,1-3 1-16,-4 13 1 15,-3 2 1-15,-4 8-2 16,-4 2 1-16,-3 0-2 16,0 6 2-16,-7 1-7 15,0-4-1-15,0-6-5 16,0 4-1-16,3-7-10 0,1-4-4 16,3-5-13-16,0-1-6 15,0-5-20-15,3-4-8 16,1-3-56-1</inkml:trace>
  <inkml:trace contextRef="#ctx0" brushRef="#br0" timeOffset="22490.318">3411 8558 280 0,'0'-10'107'0,"0"10"-58"0,-7-6-37 0,7 6 24 15,-7 0-8-15,0 6-2 16,4-2-3-16,-4-1-3 16,7-3-10-16,0 0 2 0,7-7 22 15,0-2 1 1,0-7-4-16,3-3-4 15,19-15-4-15,9-13-3 16,19 0-6-16,-1-6-1 16,11-7-8-16,-14 0-3 15,11 1-4-15,-8-1 1 16,15-2-23-16,-4 11-10 16,3-2-24-16,-3 9-9 0,-7 0-120 15</inkml:trace>
  <inkml:trace contextRef="#ctx0" brushRef="#br0" timeOffset="23270.039">6082 8492 252 0,'-11'-3'93'0,"11"3"-50"0,0 0-41 0,0 0 19 16,4 0 2-16,-1 0 6 16,4-3-3-16,4 0 2 15,3-1-16-15,4 1 4 0,3 0 4 16,4 0 2-16,-4-6 2 15,3-4 0-15,12-3 0 16,6-2-9-16,22-8-2 16,10 8-7-16,-4-4-4 15,1 0-1-15,3-3 1 16,7 6-6-16,0 0 1 0,-3 0-12 16,-11 7-6-16,-11-1-15 15,-10 1-5-15,-11-1-11 16,-6 7-5-16,-12 3-86 15</inkml:trace>
  <inkml:trace contextRef="#ctx0" brushRef="#br0" timeOffset="23795.218">6406 8552 332 0,'4'0'123'0,"-4"3"-66"0,4-3-40 0,-1 0 30 15,1 0-10-15,3-3 1 16,3-7-13-16,8 1-3 16,7 6-13-16,3-4-3 0,0 4-2 15,0 6-2-15,-3 4-2 16,-4 5 1-16,-7 1-1 15,-7 2 4-15,-3 4 5 16,-8 0 1-16,-6-3 2 16,-1-4-2-16,0 1 1 15,4-4-8-15,4-3-2 16,-1-2-3-16,4 5 0 0,4 3 2 16,6 1 0-16,5 0-5 15,2 2 1-15,4 7 0 16,1 0 2-16,-5-3 1 15,-3 3 3-15,-3-3-3 16,-4-4 0-16,0 4 3 16,-3-6 3-16,-1 6 2 15,-6-4 1-15,-8-2-7 16,-10 2 0-16,-7 1-1 16,-8 0 0-16,-3 0-11 15,1-4-3-15,2 1-13 16,8-4-3-16,7-9-19 15,7 0-9-15,10-9-57 0,26-1-24 16,6-15 9 0</inkml:trace>
  <inkml:trace contextRef="#ctx0" brushRef="#br0" timeOffset="24191.482">7352 8034 312 0,'-14'3'118'0,"10"0"-64"0,1 1-41 16,3-4 30-16,0 0-15 15,3 0-1-15,4 0-10 16,4-4-2-16,10 1-9 15,7-3-4-15,4-3-1 0,3 9-6 16,-3-4 1-16,0 4-42 0,-11 4-17 16,-3 5-96-1</inkml:trace>
  <inkml:trace contextRef="#ctx0" brushRef="#br0" timeOffset="24381.209">7278 8360 332 0,'-21'25'126'0,"21"-22"-68"0,3 7-43 0,1-10 29 16,6 0-7-16,11 0 1 15,15-3-17-15,13-7-5 16,4 1-10-16,0-4-8 0,0 4-2 16,-14 3-33-16,-8-1-13 15,-2 1-46-15,-5 0-18 0,1 3-24 16</inkml:trace>
  <inkml:trace contextRef="#ctx0" brushRef="#br0" timeOffset="25056.886">8248 7928 252 0,'7'-16'96'0,"-7"10"-52"0,0-13-32 0,0 16 24 16,0-7-6-16,0 1 2 16,0-1-7-16,-4-2-1 0,1 3-13 15,-4-1 7-15,0 4 4 0,0 3 2 16,0 6 1-16,-7 6-10 15,-4 7-4-15,-7 0-4 16,-3 12 0-16,-7-6-2 16,-8 9 0-16,8 0-3 15,7 1-2-15,7 2 1 16,7-5-1-16,17-1 0 16,8-6 0-16,10-10-3 15,4 4 2-15,3-13 1 16,0-3 2-16,0-9-1 15,-3-10 2-15,0 0 2 0,-1-3 2 16,-2 3 3-16,-5 0 4 16,-3 7-2-16,-3 2 3 15,-4 4-4-15,-7 16-1 16,-4 18-6-16,-3 3-1 16,0 7-1-16,4 12-2 15,3 3 1-15,0-3 1 16,3 1-17-16,4-11-6 15,0-5-15-15,0-1-4 16,1-9-26-16,-1-6-10 16,0-3-94-1</inkml:trace>
  <inkml:trace contextRef="#ctx0" brushRef="#br0" timeOffset="27265.539">8304 5209 288 0,'-7'-12'107'0,"4"8"-58"16,-1-2-33-16,1 3 27 0,-1-3-6 16,4 6 1-16,0 0-10 15,0 0-3-15,4 6-14 16,-1 3 2-16,4 7 3 0,0 3-4 15,0 9-2-15,1 7-1 16,-5 9-1-16,1 3-7 16,-4-4-2-16,-4 1 0 15,1 3 2-15,-1-3-2 16,0-6 0-16,1-7-12 0,-1-6-7 16,4-9-18-16,4 3-6 15,-1-13-30 1,5-12-10-16,-1-4-57 15</inkml:trace>
  <inkml:trace contextRef="#ctx0" brushRef="#br0" timeOffset="27630.206">8520 5209 300 0,'17'-6'112'0,"-6"6"-60"0,6 0-41 0,-9 3 28 15,2 3-3-15,1 4 0 16,3 2-6-16,-4 4-4 0,1 9-14 16,-4 3-1-16,0 10 0 0,-7-4-2 15,0 1 0-15,-7 2-5 16,-4-8-1-16,-3-4-1 16,-3-3-2-16,-1-4 1 15,0-5 1-15,1 6-3 16,3-10 0-16,3 1 1 15,4-4 2-15,7-6-6 16,4 3 1-16,3-3 1 16,7 0 3-16,0 3-2 15,3-3 0-15,-2 3-12 16,-1-3-7-16,0 0-31 16,0 0-13-16,-4-3-52 0,1 0-23 15,3-3 22 1</inkml:trace>
  <inkml:trace contextRef="#ctx0" brushRef="#br0" timeOffset="28075.177">8075 5868 328 0,'4'-4'123'0,"-4"1"-66"0,3 10-44 15,1-7 30-15,-1 0-6 16,4 0 0-16,0 3-7 16,0 0-4-16,4-3-14 15,3 0-1-15,-3 0 2 0,3-3-1 16,10-4 1-16,12-2-10 16,17-4-1-16,14 1-2 15,3 6 2-15,-3-4-1 16,7 1-1-16,7 6-8 0,-3-7-3 15,-4 1-12-15,-10-4-5 16,-15 1-25-16,-14 2-9 16,-13 1-93-1,-12 6-61-15,-10 0 93 16</inkml:trace>
  <inkml:trace contextRef="#ctx0" brushRef="#br0" timeOffset="28630.765">8287 6027 296 0,'-18'10'112'0,"18"-4"-60"0,0-3-32 16,0-3 32-16,4-6-8 15,3-3 1-15,7-1-12 16,0 1-3-16,7-4-17 16,7 7-6-16,1 0 0 0,2 6-4 15,1 3-2-15,-4 3 2 16,0 0 2-16,-6 1 2 16,-5-4 3-16,-3 3 15 15,-3 0-10 1,-4 1-2-16,-3-1-8 0,-4 0-4 15,-7 4-3-15,-1-1 1 16,1 3-4-16,0 4-1 16,0 0-2-16,4 0 2 15,6-1-3-15,4-2 1 16,7-1 6-16,4-2 3 16,0-1-2-16,-4 1-1 15,0-1-2-15,-3-3 3 16,-1-3 2-16,-3 7 2 15,-3-1-1-15,-4 1-2 16,-4-1 3-16,-10 0 0 16,-4 1-1-16,-6-1-2 15,-4 1-2-15,-1-4 1 0,1 0-8 16,3 0-4-16,8-6-20 16,10-3-6-16,7-3-29 15,7 0-9-15,10-4-85 16</inkml:trace>
  <inkml:trace contextRef="#ctx0" brushRef="#br0" timeOffset="28889.79">8999 5573 436 0,'-21'0'162'0,"25"0"-88"0,6 0-77 0,1 0 27 15,7 0-17-15,6 0-2 16,1-10-5-16,0 7-1 16,3-3 1-16,4 3-33 0,-4 6-15 15,-11 3-73-15,-2 7-32 16,-8 6 16-1</inkml:trace>
  <inkml:trace contextRef="#ctx0" brushRef="#br0" timeOffset="29070.023">9035 5915 368 0,'-18'22'140'0,"18"-19"-76"0,7-6-53 0,0 6 32 0,7-6-19 16,7-4-1-16,1-2-13 15,2-1-4-15,4-2-4 16,1-4-21-16,-1 7-10 0,-3 3-34 16,-8 2-14-16,4 1-81 15</inkml:trace>
  <inkml:trace contextRef="#ctx0" brushRef="#br0" timeOffset="29402.148">9553 5444 368 0,'0'-6'140'0,"0"6"-76"0,-3 6-59 0,3-3 30 15,-7 13-19-15,-4 3-3 16,-3 0-8-16,3-4-2 16,-3 10-1-16,4-6-2 0,3 9 3 15,3-2-2-15,4-4-1 0,7-4-2 16,4-5-1-16,6-4 2 16,1 1 0-16,3-10-4 15,-7-7-1-15,0 4-46 16,-3-3-20-16,3-3-89 15</inkml:trace>
  <inkml:trace contextRef="#ctx0" brushRef="#br0" timeOffset="29622.344">9670 5397 356 0,'-4'-19'134'0,"1"16"-72"0,3 3-39 15,0 0 37 1,0 0-22-1,0 7-4-15,3 5-9 0,1 10-2 16,-4 9-12-16,0 4-2 0,-4 9-2 16,1 12-3-16,-4 4-3 15,-1 6-5-15,1-1-2 16,4 1-37-16,-1-6-14 16,1-10-26-16,-1-3-9 15,4-9-69 1</inkml:trace>
  <inkml:trace contextRef="#ctx0" brushRef="#br0" timeOffset="30644.435">7680 9376 308 0,'0'-19'115'0,"0"19"-62"0,4 3-42 0,-4 1 28 0,0 5-3 15,0 4 0-15,0 2-6 16,3 4-4-16,1 12-14 16,-1 4 1-16,1-1 1 0,-1 1-5 15,1 15-3-15,-4 0-3 16,0 0-3-16,0-9-15 16,0 9-7-16,0 0-33 15,0-9-15-15,0-16-93 16,3-6-46-1,4-9 102-15</inkml:trace>
  <inkml:trace contextRef="#ctx0" brushRef="#br0" timeOffset="31061.592">7913 9408 356 0,'17'-22'132'0,"-17"18"-72"0,0 8-48 0,0-4 36 16,-7 12-24-1,-3 1-13-15,-4 12-7 16,0-3-3-16,-1 3 1 0,5-3 1 16,3-3-4-16,3-1 1 15,4-5-5-15,4 3 1 16,6-7 0-16,12-3 2 16,2-3 1-16,8-3 1 15,3 0-3-15,1 0 0 16,-1 7 2-16,-3-1 0 15,-8 3-4-15,1 1 1 0,-4 9 2 16,-3 2 1-16,-4 5 3 16,-3-1 1-16,-4 3-1 15,-4-3 1-15,1 3 7 16,-4-9 3-16,-4 0 0 16,-3-4 0-16,-4-2-10 15,-6-4-1-15,-11 1-4 16,-1-4-2-16,1-3-19 15,-4 0-10-15,4-3-14 16,0-6-4-16,7-3-36 0,10-7-16 16,15-9-15-1</inkml:trace>
  <inkml:trace contextRef="#ctx0" brushRef="#br0" timeOffset="31291.967">8050 9339 328 0,'-14'0'123'0,"14"0"-66"0,0 0-44 0,0 0 28 15,0 0-14-15,7-4-1 16,7-2-11-16,8 0-4 16,2-4-6-16,1 1-4 0,3 0 2 15,8-1-9-15,-1 7-1 0,0-3-34 16,4 12-13-16,-7-3-82 15,-1 4-64 1,-6-4 79-16</inkml:trace>
  <inkml:trace contextRef="#ctx0" brushRef="#br0" timeOffset="31740.406">7405 10307 340 0,'3'-6'129'0,"1"3"-70"0,10-3-45 0,-3 3 31 16,3-4-16-16,3-2-2 16,8 3-7-16,10-1-3 15,1-2-9-15,-5 0-3 0,8-4-1 16,14-6 0-16,25 7 2 15,13-13-3-15,-6 9 0 0,3-6-1 16,7 0 1-16,1 0-4 16,-8 3-2-16,-10 0-16 15,-18 7-5-15,-15 2-23 16,-9 4-8-16,-8 3-22 16,-14 3-6-16,-7 3-51 15</inkml:trace>
  <inkml:trace contextRef="#ctx0" brushRef="#br0" timeOffset="32413.995">7722 10345 332 0,'-3'0'123'0,"3"0"-66"16,0 0-66-16,3-3 81 15,1-3-23-15,6-4-16 16,5 1-10-16,9-1-15 16,15 1-5-16,3 3 0 0,4 6-2 15,4 3 2-15,-5 3-2 16,-6 0-1-16,-10 4-2 15,-5-1 1-15,-10 1 10 16,-7 5 5-16,-3-2-4 16,-4-4-3-16,-7 1-7 15,0-1 0-15,0 0 0 0,0 4 0 16,0 0-7-16,7-1-3 16,0 1 1-16,7-4 0 15,0 7 3-15,7-4 4 16,3-2 1-16,-2-1 1 15,-1 4 0-15,0-1 0 16,0 1 0-16,-3-4 0 16,-4 1 2-16,-4 2 1 15,-3 7 3-15,-3-3 3 16,-12-1-4-16,-2-2-1 16,-8-1 0-16,-3-5 0 15,-4-4-27-15,0-3-9 16,4-3-26-16,0-1-11 15,3-2-54-15,15-3-21 0,13-4 30 16</inkml:trace>
  <inkml:trace contextRef="#ctx0" brushRef="#br0" timeOffset="32658.593">8728 9677 444 0,'-28'22'165'0,"28"-25"-90"0,3 3-85 0,1-6 27 16,10 3-10-16,10-7 1 15,19 4-15-15,-1-4-8 16,4 4 8-16,-4 0-63 0,-6 0-27 15,-12 12-70 1</inkml:trace>
  <inkml:trace contextRef="#ctx0" brushRef="#br0" timeOffset="32837.191">8738 9981 404 0,'-7'7'151'0,"14"-4"-82"0,14-6-69 0,-3-1 29 16,7-5-20-16,10-7-5 0,7 7-33 16,4-4-14-16,-3-2-101 15,-8-1-46-15,0 0 67 16,-14 1 35-16</inkml:trace>
  <inkml:trace contextRef="#ctx0" brushRef="#br0" timeOffset="33256.282">9278 9439 440 0,'0'0'165'0,"0"0"-90"0,-3 0-85 0,-1 9 25 16,-3 4-13-16,-4 9 1 15,-3 3-7-15,0 0 1 16,0-3 1-16,3 12-1 0,1-5-1 15,3-4-4-15,3 0-2 16,4-3 0-16,7-7 1 16,11-2 6-16,7-1 1 15,13-2-1-15,5-1 0 16,-1 1-3-16,0-1-1 16,1 4 8-16,-8-1 6 15,-7 1 10-15,-7 6 4 16,-6 2 1-16,-8-2 1 15,-7 3-7-15,-7 3 1 0,-4 4-10 16,-3-1-2-16,0 0-3 16,-4-3-2-16,-7-6 1 15,-3-7 1-15,0-2-21 16,-4-7-9-16,1-3-26 16,2-9-11-16,1-4-58 15,10-6-23-15,8-3 19 16</inkml:trace>
  <inkml:trace contextRef="#ctx0" brushRef="#br0" timeOffset="33453.889">9380 9376 428 0,'-10'-16'162'0,"10"10"-88"0,14 6-75 16,-11-3 31-16,8-3-17 0,10 0 0 15,4-4-7-15,7 1-4 16,-1-1-1-16,-2 1-19 0,-5 3-8 16,1-4-46-16,-4 7-18 15,0-3-77 1</inkml:trace>
  <inkml:trace contextRef="#ctx0" brushRef="#br0" timeOffset="34605.564">4131 8558 176 0,'25'-35'68'0,"-25"32"-36"0,0-6-7 0,0 2 27 15,-11 7-4-15,-3 0 1 16,-4 0-10-16,1-3-4 15,-4 3-19-15,-4 0 5 0,0 0 3 16,-7 0-10-16,4 0-3 16,-7 0-5-16,-11 3 1 15,-10 13 0-15,-1 3 3 0,-10 9-1 16,14 10 0 0,-3 15-5-16,10 22-3 0,0 4 0 15,0 5 1-15,7 17-3 16,8 5 0-16,2 10 1 15,22-12 0-15,18-7 0 16,14-6 0-16,24-16 4 16,46-21 2-16,4-23 2 15,46-15 0-15,-4-23-2 16,7-12 1-16,18-24 7 16,-22-20 3-16,-17-22-4 0,-14-9-3 15,-17-6 1-15,-26-7 0 16,-31-9-3-16,-32 10 0 15,-21-1-14-15,-46 10-3 16,-28 12-1-16,-25 35 4 16,-25 22-8-16,11 28-3 15,7 22-24-15,11 15-9 16,24 17-16-16,29-7-6 16,38-7-85-1</inkml:trace>
  <inkml:trace contextRef="#ctx0" brushRef="#br0" timeOffset="35281.079">3754 14183 364 0,'-71'38'137'0,"46"-23"-74"0,-6-2-56 0,20-7 29 16,4-3-15-16,3 0 1 16</inkml:trace>
  <inkml:trace contextRef="#ctx0" brushRef="#br0" timeOffset="35805.658">3620 14255 683 0,'24'-16'30'0,"4"-2"0"16,15-11-12-16,6 4-4 16,8-6-8-16,31 3-2 15,18 6-2-15,-15 3-2 16,19 6-2-16,6 7 1 15,-7 15 1-15,-20 10 0 16,-22 9 11-16,-14 10 5 16,-15 3 3-16,-13 12 3 15,-21-3-8-15,-22 10-3 0,-17 6-9 16,-15 6-1-16,1-6-1 16,7-4 2-16,-8-5-3 15,8-4 0-15,7-9 1 16,-1-9 2-16,15-7-12 15,11 0-6-15,10-9 0 16,7-4-1-16,10-2 1 16,15 0 0-16,17-4 2 15,22 7 1-15,3 6 5 16,-3 6 3-16,-4 6-2 16,3 10 2-16,1-6 7 15,-4 15 4-15,-11 0-3 16,-6-2-2-16,-15-11 11 0,-7 1 6 15,-10-3 6-15,-11-1 5 16,-14 4-4-16,-18-3-1 16,-17-4-13-16,-1 1-7 15,-24-4-2-15,-21 4-2 16,-7-7-3-16,3 0 0 16,-3-6-5-16,-7-3-2 15,10-7-9-15,14-2 0 16,15-1-21-16,17 4-9 15,18-4-21-15,28-3-8 16,10-6-55-16,26-6-23 16,6-25 30-1</inkml:trace>
  <inkml:trace contextRef="#ctx0" brushRef="#br0" timeOffset="36167.06">5948 14647 268 0,'17'-44'101'0,"-9"19"-54"0,2 3-28 0,-6 9 29 16,-1 4-2-16,1 3 3 15</inkml:trace>
  <inkml:trace contextRef="#ctx0" brushRef="#br0" timeOffset="36393.215">5994 14540 650 0,'-7'29'57'0,"-4"8"-6"0,-3 13-13 16,-7 13-7-16,-4 0-13 15,0 12-6-15,1 13-7 16,-8 9-4-1,-3-6 0-15,-8 0 1 0,1 12-3 16,-4-12 0-16,7-9 1 16,8-16 0-16,2-16-5 15,8-9-1-15,7-16-13 16,4-13-5-16,2-6-23 16,5-12-7-16,-1-9-16 15,1-7-6-15,-1-7-56 16,8 1-67-16,-11 0 64 15</inkml:trace>
  <inkml:trace contextRef="#ctx0" brushRef="#br0" timeOffset="36679.208">5546 14543 356 0,'-32'-37'132'0,"32"31"-72"0,0-4-52 0,0 10 29 15,3-3-12-15,5 3-2 16,2 6 2-16,8 13 1 16,3 16-13-16,7 5 5 0,7 23 3 15,1 0-3-15,-1 15 2 16,7 10-9-16,4 3-2 16,4 6-5-16,6-12-3 15,-3-7 0-15,0-3 1 0,-7-12-14 16,-4 3-5-16,-10-19-22 15,-8-9-10-15,-6-13-38 16,-4-16-15-16,-10-9-63 16</inkml:trace>
  <inkml:trace contextRef="#ctx0" brushRef="#br0" timeOffset="37126.873">6294 13597 328 0,'-4'-22'123'0,"4"9"-66"0,0-12-42 0,-3 25 29 16,3-9-9-16,0-1 2 15,0 1-12-15,7-1-3 16,7 7-13-16,14 3 1 0,18 10 3 15,14 12-1-15,7 25 3 16,-11 6-2-16,-10 10 0 16,-7-1 6-16,-11 1 2 15,-10 0 1-15,-11 6-2 16,-21-7-6-16,-15-8-1 16,-13-7 1-16,0-13 3 15,-1-6-7-15,1-9-1 16,3-3-5-16,8-13-3 15,6-3-3-15,7-3-1 0,11-3-1 16,14-7 3-16,18-3-2 16,24 1-1-16,18-10 3 15,-7 0 0-15,7 3-4 16,4 3-1-16,-4 0-35 16,-4 10-15-16,-10-4-48 15,-3 1-20-15,-15-7-68 16</inkml:trace>
  <inkml:trace contextRef="#ctx0" brushRef="#br0" timeOffset="38960.089">11074 2688 256 0,'-7'-3'96'0,"-4"3"-52"0,4 0-32 0,7 0 24 16,0 0-10-16,0 0-1 15,0 0-1-15,0 0 0 16,4 3-13-16,-4 0 2 0,3 4 3 15,1-4 3-15,3 3 1 16,10-3-3-16,19-3 0 16,27 0-1-16,22 0 3 15,35-9-7-15,31-4 1 16,22 1-8-16,25-4-1 16,17 0 0-16,4-3 0 15,14 4-2-15,-11-1-2 16,-18-3 3-16,-10 7 2 15,-14-4-4-15,-42 0-1 16,-25 4-11-16,-29 2-5 0,-24 1-25 16,-21 6-11-16,-18 3-57 15,-31 6-25-15,-18 0-6 16</inkml:trace>
  <inkml:trace contextRef="#ctx0" brushRef="#br0" timeOffset="39574.129">11822 3093 284 0,'0'-16'107'0,"-7"16"-58"0,-1-9-33 0,1 5 29 15,-3 1-6-15,3-3-1 16,0 3-17-16,3 0-5 16,25 3-6-16,18-3 1 15,7-1-2-15,14 1 0 16,18 3-3-16,10 7 1 15,-4 2 2-15,-13-3 2 16,-15 4-1-16,-13-4 1 0,-11 13 5 16,-11-4 2-16,-18-2-7 15,-17 9-2-15,-14 0-5 16,-7 3-1-16,-1 0-3 16,1-3-3-16,7 3-1 15,7-6 0-15,10 0-4 16,11 3-2-16,18 0-2 15,10 3 2-15,11 3 4 16,3 6 3-16,-7-5-5 16,-3 5 1-16,-4-3 3 15,-6-2 2-15,-12-1 6 0,-6-6 2 16,-15 6 6 0,-14 3 5-16,-20-2-5 0,-12-1-2 15,-3 0-5-15,7-3-4 16,4-3 0-1,3 0-1-15,7-3-18 0,7-7-5 16,8 1-27-16,13-4-8 16,11-9-18-16,4 0-7 15,10-9-61 1</inkml:trace>
  <inkml:trace contextRef="#ctx0" brushRef="#br0" timeOffset="39828.876">13296 3249 408 0,'-35'0'154'0,"-11"10"-84"0,-14 9-62 16,32-10 32-16,-4 4-19 15,-3 9-2-15,-7 3-11 16,-4 12-3-16,0 4-3 15,0 6-2-15,4-9 1 0,3 2-10 16,4-2-4-16,3 0-18 16,7-1-7-16,0-2-29 15,4-4-12-15,7 0-79 16</inkml:trace>
  <inkml:trace contextRef="#ctx0" brushRef="#br0" timeOffset="40104.396">12778 3212 348 0,'10'-28'129'0,"-3"24"-70"0,4 8-47 0,-4 2 30 15,0 6-11-15,4 7-1 16,3 6-10-16,-4 7-2 15,4 8-11-15,-3 7-2 0,0 7-1 16,-4-1-5-16,-4 3 1 16,1 1-27-16,3-7-11 0,3 0-23 15,1-12-7-15,-1-4-8 16,19-31-84 0</inkml:trace>
  <inkml:trace contextRef="#ctx0" brushRef="#br0" timeOffset="40490.654">13296 2879 364 0,'14'4'137'0,"0"2"-74"0,11 6-51 15,-11-5 30-15,4-1-11 0,0 6-1 16,-1 4-10-16,4 3-5 16,-3 9-8-16,-4 0-5 0,-3 4-1 15,-8-7-1-15,-6-3 0 16,-4 3 2-16,-8-6 1 16,-2-4-1-16,-4-5 1 15,-4-4 2-15,4-3 4 16,0-3-2-16,3-3-2 15,7 0 0-15,8 0-1 16,10 3-5-16,11-3-1 16,6 3-2-16,8-4 3 15,14 1 0-15,14 3 1 0,3 0-36 16,1 0-13-16,-4 0-57 16,-4-6-22-16,-3-3-28 15</inkml:trace>
  <inkml:trace contextRef="#ctx0" brushRef="#br0" timeOffset="41062.052">15455 2701 228 0,'-28'0'85'0,"17"6"-46"0,1-3-17 15,3-3 28-15,3 6-17 16,1-2-6-16,3 2-1 15,3-3 0-15,8 6-13 16,14-2 5-16,17 2 5 0,21 0 5 16,11-2 3-16,22-7-5 15,31 0-2-15,17-10-11 16,43-2-3-16,18-7 0 16,28 0 4-16,7 0-8 15,-4-12-3-15,-10 3-5 16,-8 0-1-16,-31 9-12 15,-28 0-2-15,-28 6-21 0,-32 1-8 16,-32 9-44-16,-29 6-17 16,-31 3-41-1</inkml:trace>
  <inkml:trace contextRef="#ctx0" brushRef="#br0" timeOffset="41557.538">15868 3168 252 0,'3'-16'93'0,"12"13"-50"0,16-13-19 0,-9 7 27 0,20 6-2 15,18-7 3-15,3 1-14 16,8 0-3-16,6 2-20 15,8 7 2-15,-4 0 3 0,-10 0-7 16,-18 7-2-16,-29 2 0 16,-20 0-6-1,-18 4-1-15,-7 0-2 16,0-1-2-16,-1 1-2 16,5-1 1-16,6 4-1 15,11 0 0-15,7-1 0 16,4 4 0-16,13 6 0 0,5-3-2 15,-1 3 0-15,0 6 0 16,-7 1 0-16,-7 5 3 16,-7 1 0-16,-7-7 3 15,-10 4-1-15,-8-10 2 16,-3 0 2-16,-7-6 4 16,-4 0-4-16,0 0-1 15,1-1-13-15,2-2-7 16,-2 0-13-16,-5-4-5 15,1 1-11-15,7-4-2 16,7-3-25-16,7-2-11 16,14-4-49-1</inkml:trace>
  <inkml:trace contextRef="#ctx0" brushRef="#br0" timeOffset="41801.382">17448 3171 400 0,'7'-9'148'0,"-17"9"-80"0,-15 0-73 15,8 3 26-15,-8 6-10 16,-3 4 1-16,-11 6-6 16,-11 6-2-16,-10 6-2 15,4 7 1-15,0-1 0 0,3 10-1 16,7-3-2-16,7 0-8 15,7-6-5-15,8-1-51 0,-1-5-20 16,7-4-78 0</inkml:trace>
  <inkml:trace contextRef="#ctx0" brushRef="#br0" timeOffset="42010.139">16972 3196 332 0,'7'-31'126'0,"-3"31"-68"0,-1 0-43 0,1 3 29 16,3 3-9-16,0 7 2 15,-4 9-17-15,1 9-6 16,3 3-9-16,0 7-2 0,-3 0 1 16,-1 9-31-16,1 0-14 0,3-15-45 15,7 2-21 1,0-8-40-16</inkml:trace>
  <inkml:trace contextRef="#ctx0" brushRef="#br0" timeOffset="42382.165">17561 2845 388 0,'7'-13'145'0,"11"13"-78"0,7-6-65 0,-8 12 30 16,1-2-12-16,3 5-2 16,4-3-6-16,0 4 0 15,3 5-7-15,3 4 1 0,-2 3 1 16,-8 3 3-16,-7 0 4 16,-7-3 1-16,-14 3 0 15,-7-3-3-15,0-3-2 16,-7-3-6-16,-1-4-1 15,-2-2-1-15,3-7-2 16,3 6 1-16,4-9-1 16,7 10-9-1,10-4 3-15,11-3 2 16,1 3-4-16,9-3 1 16,15-3-21-16,10-3-9 15,8-3-45-15,6-3-20 0,-3-1-67 16</inkml:trace>
  <inkml:trace contextRef="#ctx0" brushRef="#br0" timeOffset="42953.77">20070 2832 252 0,'0'0'96'0,"3"0"-52"0,4-6-14 0,-7 6 34 0,0 0-10 16,0 0-1-16,0 0-15 16,0 0-6-16,0 0-18 15,4 0-7-15,10 0-2 0,7 0 8 16,28-6 6-16,43-4 1 16,21-5 0-16,46-1-10 15,21-3-4-15,31 4-6 16,-3-1-3-16,15-3 2 15,-8 0 2-15,-3 0-7 16,-22-2-3-16,-17-1-17 16,-21 3-9-16,-29 3-23 0,-31 4-9 15</inkml:trace>
  <inkml:trace contextRef="#ctx0" brushRef="#br0" timeOffset="43448.207">20503 3149 264 0,'-3'0'101'0,"24"-6"-54"0,18-7-26 0,-25 7 28 16,11-7-4-16,17-2 0 15,18-4-11-15,14 0-4 0,0 7-17 16,-7 2-1-16,0 4-1 0,-7 6-6 16,-10 3-1-16,-15 3-2 15,-10 4-2-15,-15 2 7 16,-13 1 3-16,-8-1-3 16,0 7-2-16,-3-9-2 15,0 5 0-15,4-2-4 16,3-1-2-16,10 1-3 15,1 3 1-15,6-1 3 16,8 4 1-16,7 3 1 0,-1 3 0 16,-3 3-3-16,-6 4 2 15,-8-1 3-15,-11 7 1 16,-10-4-1-16,-4 1 1 16,1-7-2-16,-1 3-1 15,-3-6-2-15,0-6 1 16,0-3-4-16,3-4-1 15,-3 1-22-15,-4-7-6 16,-3-3-21-16,-11 7-7 16,4-4-44-16,7-3-20 15,3 3 16 1</inkml:trace>
  <inkml:trace contextRef="#ctx0" brushRef="#br0" timeOffset="43708.473">22003 3190 428 0,'-14'-10'159'0,"-11"7"-86"0,-21 0-78 16,18 6 28-16,-4 4-13 15,-7 2 2-15,-3 7-7 16,3 6-3-16,4 6-1 15,0 6-1-15,-1 7 0 0,1 0 0 16,0 6 0-16,7-10-16 0,-4 4-4 16,4-3-41-16,3-4-15 15,14 1-91 1</inkml:trace>
  <inkml:trace contextRef="#ctx0" brushRef="#br0" timeOffset="43917.653">21569 3184 316 0,'3'-4'118'0,"1"14"-64"0,3 12-48 0,-7-7 28 16,3 7-7-16,1 10 4 15,3 2-17-15,0 7-6 0,4 3-5 16,-1 3-7-16,1-3-2 15,-1-10-46-15,5-2-18 0,2-4-81 16</inkml:trace>
  <inkml:trace contextRef="#ctx0" brushRef="#br0" timeOffset="44272.902">22105 2836 356 0,'4'-10'134'0,"-1"10"-72"0,8 10-50 15,-4-4 30-15,7 3-15 0,4 4-3 16,6 9-3-16,1 3-1 16,0 6-11-16,-4-3 1 0,-7 7 1 15,-7-4-4-15,-11-6 1 16,-6-3 1-16,-8-3 2 15,-3-6-10-15,-4-4-3 16,4 4 1-16,4-7 0 16,2-3 3-16,5-6 1 15,3 0-4-15,7 0 1 16,10-1-2-16,12-5 0 16,16 9-7-16,15-3-2 15,7-3-18-15,-3-4-7 16,3 1-52-16,3-1-22 15,4-2-51-15</inkml:trace>
  <inkml:trace contextRef="#ctx0" brushRef="#br0" timeOffset="44829.312">24253 2804 312 0,'11'-9'118'0,"-7"6"-64"0,-1-4-32 0,-3 7 33 0,0 0-9 16,0-3 0-16,4 3-20 15,3 0-7-15,10 3-12 16,15-3 8-16,14-3 5 0,39-3 1 16,28-3-1-16,45-7-6 15,22 3-4-15,35 1-5 16,11-4-4-16,11-3-5 15,-19 0-2-15,-13 1-26 16,-18-1-9-16,-35 3-17 16,-29 1-6-16,-35 5-16 15,-49 7-111 1</inkml:trace>
  <inkml:trace contextRef="#ctx0" brushRef="#br0" timeOffset="45384.846">24920 3027 344 0,'0'-10'129'0,"0"7"-70"0,4-6-49 0,-4 6 30 0,3 0-11 16,1-7-2-16,3 10-13 15,7-9-4-15,11 9-6 16,10 0-1-16,11 0 1 0,7 9 4 16,-4 1 3-16,1 2-6 15,-15 4-1-15,-11 3-2 16,-16 3 1-16,-16-4-2 15,-9-2 2-15,-11 3-2 16,-4-3-1-16,7-1 1 16,4 1-1-16,3-4 0 15,4 1 0-15,7 0-3 16,7-1 0-16,4 1 2 0,6 2 2 16,8 4-2-16,3 3-2 15,4 0 4 1,0 3 1-16,-4-3-3 0,-11 9 1 15,-3-2 0-15,-3-1 0 16,-4-9 0-16,0-1 2 16,-4 1-3-16,-3-3 0 15,-3-4-10-15,-11-2-3 16,-4-4-17-16,-3 0-6 16,-1 1-4-16,1-1-1 15,7 0-18-15,3-3-9 16,11-3-58-1</inkml:trace>
  <inkml:trace contextRef="#ctx0" brushRef="#br0" timeOffset="45644.068">25929 3240 376 0,'0'-9'140'0,"-3"9"-76"0,-4 0-57 16,0 0 31-16,-4 9-22 16,-7 7-4-16,-10-1-7 15,-7 4-2-15,-11 3-1 16,-3 3-2-16,-4 3 1 0,3 4-6 16,8-1 1-16,7 0-18 0,6-9-6 15,8 7-36-15,4-7-14 16,6-7-69-1</inkml:trace>
  <inkml:trace contextRef="#ctx0" brushRef="#br0" timeOffset="45853.614">25583 3209 296 0,'4'-16'112'0,"0"19"-60"0,3 3-34 0,-7 4 28 15,3 5-13-15,4 7-2 16,4 3-14-16,-1 1-3 16,1 2-8-16,-1 6-6 0,-2 1-1 0,-1-4-19 15,0 0-9-15,-4-9-43 16,4 4-16-16,0-8-49 16</inkml:trace>
  <inkml:trace contextRef="#ctx0" brushRef="#br0" timeOffset="46229.551">25908 2911 356 0,'0'-3'132'0,"4"-7"-72"0,13 1-55 0,-6 9 30 15,10 0-17-15,7 3 0 16,11 6-4-16,3 7 1 16,1 12-8-16,-8 4-2 0,-7-1-1 15,-10 0 0-15,-11-2 0 16,-11-11 2-16,-6 1 1 16,-11 0 1-16,-1-6 0 15,5-4-2-15,-1-3-1 16,4 0-1-16,3-2 0 15,4-4-5-15,7 0-1 16,11 0 1-16,3 0 0 16,4 0-4-16,3 3-1 0,0 0-26 15,-3 0-11-15,-4 0-55 16,-4 7-25-16,-6-1-23 31</inkml:trace>
  <inkml:trace contextRef="#ctx0" brushRef="#br0" timeOffset="47396.401">11049 7564 296 0,'-25'3'110'0,"22"-3"-60"0,3 0-41 0,0 0 25 15,0 0-13-15,3 3 1 16,4 0-2-16,0 0 0 15,4 1-11-15,3-1 6 0,11 0 2 16,10 0-3-16,14-3 2 16,15 0-5-16,7-6-1 15,-1-4-6-15,15 1-1 16,10-4-1-16,0 4 1 16,-14-1-4-16,-14 1-2 15,-14-3-29-15,-10 8-12 0,-15-2-21 16,-7 6-10-16,-14 10-72 15</inkml:trace>
  <inkml:trace contextRef="#ctx0" brushRef="#br0" timeOffset="47621.846">11215 8022 316 0,'-18'15'118'0,"29"-8"-64"0,10-4-41 0,0-3 30 15,14-3-13-15,18-4-2 16,-3-2-10-16,10-7-1 16,14 7-10-16,3-4-4 0,1 1 0 15,-7 2-11-15,-12 4-2 16,-13 3-28-16,-7 0-11 16,-7 3-29-16,-4 0-14 15,4 0-34 1</inkml:trace>
  <inkml:trace contextRef="#ctx0" brushRef="#br0" timeOffset="48912.646">13363 7003 280 0,'-21'-25'107'0,"3"9"-58"0,-6-3-35 0,10 10 28 16,-15-4-10-16,1 1-1 16,-4-1-9-16,4 0-1 15,4 4-12-15,6 0 1 0,21-4 5 16,29-6-1-16,21 0 1 15,7 4 3-15,18 2 1 16,20 7 1-16,12 12-7 16,-18 7-3-16,-8 6-1 15,-10 6-1-15,-14 3 0 16,-17 0 2-16,-19 0-3 16,-17 4-2-16,-10 8-2 15,-18 7 0-15,-22-6-2 16,-13 9 2-16,3 4-4 15,4-7 0-15,10-3 1 0,7-7 0 16,14-2-7-16,11-4 0 16,18-6 1-16,21 0 3 15,17 0-5-15,0 4-2 16,11 5 1-16,14 4 0 16,4-1 3-16,-4 7 4 15,-10 6 1-15,-15 1 3 16,-14 2-3-16,-10-9 0 15,-11-7 3-15,-10 7 1 16,-11-3 3-16,-11-10 3 16,-7 4 2-16,-10-4 1 15,-7-3-6-15,-4-6-2 16,-18 7-2-16,-17-4-2 16,-4 0-2-16,4-3 1 15,18-7-19-15,10-5-7 16,14-4-17-16,7-6-5 0,11 0-14 15,21-12-130 1</inkml:trace>
  <inkml:trace contextRef="#ctx0" brushRef="#br0" timeOffset="49108.895">15381 7294 384 0,'0'-28'143'0,"0"22"-78"0,0 3-45 0,0 3 35 16</inkml:trace>
  <inkml:trace contextRef="#ctx0" brushRef="#br0" timeOffset="49257.114">15371 7282 725 0,'-15'37'34'16,"-9"1"-19"-16,-12 15-10 0,-6 10-4 16,-7 3-1-16,-4 12 0 15,0 7-7-15,4-7-3 16,3 1-5-16,3 2-4 16,1-12-14-16,3-9-4 15,4-10-40-15,7-6-17 16,10-16-66-16</inkml:trace>
  <inkml:trace contextRef="#ctx0" brushRef="#br0" timeOffset="49514.79">14944 7078 400 0,'-4'-13'148'0,"4"16"-80"0,11 7-68 15,-4 6 29-15,3 5-5 16,8 8 3-16,7 15-12 16,6 15-6-16,1 1-6 0,7 9-3 15,-4 12 3-15,1 7-4 0,-1 3 0 16,-3-6-12 0,-4-7-5-16,-3-3-14 0,-1-9-8 15,1-16-31-15,-4-18-13 16,4-7-65-1</inkml:trace>
  <inkml:trace contextRef="#ctx0" brushRef="#br0" timeOffset="49918.776">15766 6109 336 0,'0'-28'126'0,"14"21"-68"0,10-2-59 16,-13 15 23-16,0-3-7 15,6 4 1-15,11 5-2 16,4 13 1-16,11 10-8 16,-5 12 7-16,-2 19 5 0,-12-7-1 15,-10 1-1-15,-17 6-5 16,-11-7 0-16,-11-9-7 15,-3-6-1-15,0-6 0 16,3-7 0-16,7-12 0 16,1 0 0-16,-1-10-2 0,4 1-2 15,7 2 1 1,10-12-4-16,12-3 2 16,20 0 1-16,28-3 0 15,15 3-3-15,-8-4 2 16,8 4-28-16,7 3-13 15,-4 3-49-15,-7-3-19 16,-11 7-42 0</inkml:trace>
  <inkml:trace contextRef="#ctx0" brushRef="#br0" timeOffset="53205.611">17011 5773 260 0,'-11'-31'99'0,"11"28"-54"0,-3-3-26 0,3 6 29 15,0 0-19-15,0 0-4 16,0 0 2-16,-7 6 3 15,-4 10-16-15,-3 6 10 0,-7 15 3 16,-4 17 1-16,-3 8 1 16,-7 29-3-16,-11 25 1 15,-14 22-9-15,-7 38 0 16,-4 12-11-16,8 28-4 16,13 13-2-16,19 0 1 0,24-19-3 15,21-16 0-15,32-15 5 16,17-6 2-16,1-29-5 15,10-19 0-15,7-15-6 16,0-25-1-16,-10-16-19 16,-15-25-7-16,-7-16-38 15,-13-16-15-15,-8-21-101 16</inkml:trace>
  <inkml:trace contextRef="#ctx0" brushRef="#br0" timeOffset="54346.594">17385 6905 208 0,'10'-43'77'15,"1"17"-42"-15,3 1-6 0,-7 13 30 0,0-1-8 16,0 4-2-16,-3-1-4 16,-1 4 1-16,1 6-25 15,-8 6 4-15,-3 10-1 0,-7 9-8 16,-7 3-4-16,0 1-10 15,0 8-1-15,-4-5-1 16,4-4 0-16,3-3 0 0,4-3 0 16,7-3-5-16,4-4 1 15,6-2 2-15,8-4 3 16,17-2-2-16,18-4-2 16,14 0 2-16,10 3 2 15,1 7-2-15,10 5 0 16,7 11 1-16,4 11 0 15,-4 7-3-15,-7 10 0 16,-3-1-3-16,-1 7-1 16,-2 3 4-16,-5 3 3 15,-10-6 1-15,-14-4-1 16,-11-6 7-16,-14-2 3 16,-17-7 10-16,-15-7 7 15,-17-9-10-15,-7 1-4 0,-15-7-8 16,-17-4-4-16,-14-5-9 15,-7-4-3-15,3-2 1 16,-3-4 4-16,0-3-15 16,3-10-5-16,11-5-23 15,14-10-8-15,11-7-23 16,17 1-10-16,11-13-44 16</inkml:trace>
  <inkml:trace contextRef="#ctx0" brushRef="#br0" timeOffset="54586.086">17720 6617 360 0,'-3'0'134'0,"13"3"-72"0,15-3-50 0,-8-3 32 16,22-3-16-16,32-4-1 15,17-5-14-15,18 5-3 16,17 1-6-16,-3 2-3 0,-7 4 2 16,-7 6-29-16,-7 4-9 15,-8 12-40-15,-13 9-15 16,-4 3-63 0</inkml:trace>
  <inkml:trace contextRef="#ctx0" brushRef="#br0" timeOffset="54961.736">19322 7144 360 0,'-4'-29'134'0,"-3"20"-72"0,-4 0-39 0,4 6 35 15,-3 3-26-15,-1 3-5 16,-3 6-12-16,0 10-2 16,-4 9-8-16,-10 16-3 0,-7 9 1 15,-4 1-2-15,-10 5 2 16,-4 7-4-16,0-3-2 15,0 9 2-15,4-9 0 16,6-4-15-16,8-2-6 16,3-14-25-16,8-8-7 15,2-7-27-15,8-12-9 16,0-13-49 0</inkml:trace>
  <inkml:trace contextRef="#ctx0" brushRef="#br0" timeOffset="55187.226">18736 7087 400 0,'0'-3'148'0,"7"13"-80"0,7 11-62 16,-3-5 33-16,6 6-12 16,8 19-1-16,10 3-10 15,11 12-3-15,-3-2-7 16,-1 8-4-16,-7 1-1 0,-3 6-10 15,-4-3-4-15,0 0-20 16,-6-10-6-16,-5-9-26 16,1-12-12-16,3-13-84 15</inkml:trace>
  <inkml:trace contextRef="#ctx0" brushRef="#br0" timeOffset="55773.82">19738 5958 388 0,'-14'-12'145'0,"7"6"-78"0,0 6-60 0,3 0 31 0,1 0-18 16,3 0-1-16,0 0-11 15,0 0-3-15,0 9-3 16,7-3 1-16,17-3 0 0,22 10-1 16,21-4 1-16,7 7-2 15,8 0 2-15,-1 3 7 16,0 3 3-16,-14-1 2 15,-21 11 4-15,-18-1 2 16,-21-3 4-16,-18 7-11 16,-13-1-3-16,-8 1-7 0,-7-1-3 15,-3-5 0-15,-4-1-1 16,11-6-7-16,10 0 0 16,7 0-8-16,11 3-1 15,14-6 4-15,7 3 5 16,8-1 2-16,2 5 3 15,8 2 1-15,3 6 3 16,-6-6-1-16,-8-2 2 16,-14 2 4-16,-14 0 4 15,-7 6-6-15,-15-2-1 16,-20-1-7-16,-11-3 0 16,-3 1-10-16,3-7-4 15,7-4-16-15,10-5-6 16,15-1-39-16,10-2-17 0,11-1-76 15</inkml:trace>
  <inkml:trace contextRef="#ctx0" brushRef="#br0" timeOffset="56179.473">20087 7376 328 0,'-25'-10'123'0,"15"10"-66"0,-1 10-47 0,11-10 28 15,0 6-10-15,7 3 0 16,7 1 0-16,11-7 2 16,14-3-16-16,24-3 3 0,15-3 1 15,7-4-10-15,6 1-4 16,8-1-3-16,0 1-1 0,-7 9-11 15,-15 0-5-15,-13 6-39 16,-11-3-16-16,-11-3-106 31</inkml:trace>
  <inkml:trace contextRef="#ctx0" brushRef="#br0" timeOffset="56763.596">21350 6457 272 0,'4'-6'104'0,"-8"6"-56"0,-6-3-27 0,10 3 30 0,0 0-9 15,0 0 11 1,-11 12-17-16,-7 7-19 16,-3 12-2-16,-4 10 1 0,-3 12-6 15,4 10-1-15,2 6-5 16,1-6-1-16,7-7 1 15,7-2 0-15,7-4 2 16,14-6 3-16,14-7 0 16,25-5 2-16,11-7-6 15,-1-7-3-15,8 1-1 16,-4-6 1-16,-4-4-17 16,1 1-4-16,-11-4-18 0,-11-3-6 15,-7 0-24-15,-13-3-9 16,-8 0-81-1</inkml:trace>
  <inkml:trace contextRef="#ctx0" brushRef="#br0" timeOffset="57080.42">21950 6470 336 0,'0'-57'126'0,"-4"45"-68"0,1 2-35 0,-4 10 35 16,3 3-23-16,-3 10-7 0,-3 12-2 16,-1 3 0-1,0 22-13-15,1 7 3 0,-1 31 4 0,4-1-9 16,-3 17-1-16,-1 21-6 16,0 1-3-16,-3 8 2 15,4 1 0-15,6 0-4 16,4-19 1-16,7 0 0 15,7-15 0-15,8-14-16 16,6-5-6-16,4-19-29 16,-1-20-12-16,1-5-93 15,-7-16-78-15,-15-13 85 16</inkml:trace>
  <inkml:trace contextRef="#ctx0" brushRef="#br0" timeOffset="57411.41">22705 6952 296 0,'0'-12'110'0,"0"2"-60"0,0-2-39 0,0 6 26 16,3 3-3-16,1 6 5 15,-1 9 2-15,-3 10 2 16,-3 13-23-16,-11 15-1 0,-7 16 0 16,-8 12-5-16,1 4 2 0,-4 5-9 15,-3 1-4-15,-4 6-2 16,-7-3-1 0,1-3-3-16,-1-13 2 0,3-6-17 15,5-6-5-15,2-7-24 16,5-12-10-16,2-12-61 15,12-17-23-15,-1-8 7 16</inkml:trace>
  <inkml:trace contextRef="#ctx0" brushRef="#br0" timeOffset="57665.412">22250 7043 396 0,'3'-9'148'0,"4"12"-80"0,22 3-53 0,-19 10 34 16,11 12-12-16,0 7 1 16,8 18-16-16,2 13-5 15,-2 3-10-15,-5 9-5 0,1 7 1 16,-4 12-4-16,4-6 0 16,0-13-12-16,-1-2-5 15,1-7-14-15,-4-7-6 16,-3-15-17-16,-1-12-5 15,-2-10-21-15,9-16-7 16,-3-9-49 0</inkml:trace>
  <inkml:trace contextRef="#ctx0" brushRef="#br0" timeOffset="58085.933">23340 6081 340 0,'-14'-19'129'0,"14"13"-70"0,-4-4-47 16,4 10 30-16,4-9-13 16,6-1 0-16,4-2-10 15,4 3-4-15,10 2-8 0,4 14-1 0,10 5 4 16,4 16-2-16,7 19 1 15,-4 16-3-15,-6 9 1 16,-11-6-2-16,-11-10 2 16,-18-5 7-16,-13-1 3 15,-22-9-8-15,-7-7-3 16,0-6-2-16,-7-6 2 16,4-6-1-16,7-7 0 15,7-6-6-15,6 4 1 16,12-4-2-16,13-3-2 15,12 0 0-15,6 0 3 16,10 3-5-16,12 0 2 16,3 0-18-16,3 3-6 0,0 1-36 15,-3-4-14 1,-7 0-104-16</inkml:trace>
  <inkml:trace contextRef="#ctx0" brushRef="#br0" timeOffset="58657.294">23509 7319 332 0,'-3'-3'126'0,"3"3"-68"0,0 0-50 0,0 0 27 0,0 0-7 15,3 0 1-15,8 0-1 16,6-3 0-16,12-3-15 15,13-4 1-15,21-2 2 0,8-4 1 16,17-3-1-16,22 0-8 16,6 1-5-16,-3-1-2 15,3 0-1-15,1 7-3 16,-12 2 2-16,-16 1-10 16,-19-1-5-16,-13 1-8 15,-15 6-2-15,-14-4-15 0,-10-2-4 16,-15 9-38-1,-10-3-14-15,-10-3-42 16</inkml:trace>
  <inkml:trace contextRef="#ctx0" brushRef="#br0" timeOffset="58957.856">24250 6720 360 0,'-7'-9'134'0,"7"9"-72"0,0 6-50 0,0-3 30 16,0 16-9-16,-4 9 1 0,1 16-11 16,-8 0-3-16,-3 16-12 15,0 6-3-15,0 12-1 0,-4 10-2 16,4-4 1-16,0-2-4 15,7 0-2-15,3-7-9 16,8-3-3-16,3-6-19 16,4-7-7-16,10-12-26 15,4-9-7-15,3-16-82 16</inkml:trace>
  <inkml:trace contextRef="#ctx0" brushRef="#br0" timeOffset="59962.319">25848 6623 300 0,'14'-28'112'0,"-3"19"-60"0,-1-10-34 0,-6 16 28 16,3-10-13-16,0 1-4 16,4-4-11-16,-1-6-1 15,-3-9-10-15,-3 2 7 0,-4 1 3 16,-7 3-1-16,-7 0 3 16,-11 3-10-16,-10 6-3 0,-15 7-4 15,-6 9 1-15,-11 19-4 16,3 18 0-1,-3 4 1-15,-3 12 0 0,3 10-3 16,14 3 2-16,10 6 1 16,19-3 0-16,17-9 0 15,17-10 0-15,11-6 2 16,11-13 3-16,14-9 0 16,10-6 2-16,11-16 2 15,0-19 5-15,0-16-6 16,-10-5 0-16,-8-7 2 15,-6-4 1-15,-5 4 6 0,-9 7 3 16,-5 8-6-16,-6 10-1 16,-7 7-7-16,-8 15-2 15,-6 18-2-15,-4 20-2 16,-1 22 1-16,-6 9-1 16,0 15-3-16,-3 14 2 15,-1 8-1-15,4-2-2 16,7-4 3-16,3-6 2 15,8-3-5-15,-1-6-1 16,1-10-20-16,-1-12-7 16,1-10-23-16,-1-12-10 15,1-7-40-15,-4-21-115 32</inkml:trace>
  <inkml:trace contextRef="#ctx0" brushRef="#br0" timeOffset="60247.704">26875 6924 436 0,'3'-9'165'0,"-3"9"-90"0,-3 0-68 16,-1 3 36-16,1 3-12 15,-1 10 2-15,-3 3-13 16,3-7-4-16,-20 26-9 15,-15 12-3-15,-7 6 0 0,-10 23-5 0,-4-10 1 16,0 0 2-16,3 3 1 16,-6-3-15-16,6 6-6 15,4-6-16-15,11-6-3 16,3-10-19-16,8-6-6 16,2-15-58-16,15-14-22 15,4-11 3 1</inkml:trace>
  <inkml:trace contextRef="#ctx0" brushRef="#br0" timeOffset="60502.639">26370 6996 408 0,'0'-9'151'0,"-3"12"-82"0,-1 3-65 0,4-6 29 0,-3 7-2 16,3 8 4-16,0 13-8 15,3 4-4-15,4 24-13 16,4 10-6-16,3 0-1 0,7 0 0 16,4 3 1-16,6-6-9 15,1 9-2-15,0-10-18 16,0-2-7-16,-4-7-14 16,-3-12-6-16,-1-3-27 15,-3-16-13-15,1-13-60 16</inkml:trace>
  <inkml:trace contextRef="#ctx0" brushRef="#br0" timeOffset="60892.415">27672 7297 384 0,'-7'-12'145'16,"7"12"-78"-16,3-3-54 0,1 0 33 0,10-1-13 16,7-2 0-16,11-3-9 15,14-1-5-15,21 10-11 16,21-9-5-16,4 6-2 0,7-4-15 16,3 4-3-16,-3-3-33 15,-15 6-15-15,-10-3-32 16,-14-6-15-16,-10-1-32 15</inkml:trace>
  <inkml:trace contextRef="#ctx0" brushRef="#br0" timeOffset="61420.39">28914 6576 396 0,'10'-41'148'0,"1"16"-80"0,10-9-59 0,-10 18 32 16,10-6-14-16,11 0-3 16,3 3-8-16,0 7-2 15,7 9-8-15,4 12 0 0,7 16 4 0,0 10-2 16,0 18 1-16,-7 19-3 15,-4 22 1-15,-7 0-4 16,-10 7 0-16,-11 5 1 16,-14 1 2-16,-14-10 1 15,-11-15 3-15,-13-13-3 16,-8-7 1-16,-7-5-5 16,-7-13 0-16,-4-10-1 15,8-9 1-15,3-9 0 16,18-7 1-16,3-9-2 15,14-6 1-15,22-7-4 16,14-5 0-16,20-11 1 16,12-5 2-16,17-4-3 0,10 10 0 15,5 9-1-15,2 13 0 16,-17 12 2-16,-3 10 0 16,-4 6-5-16,-7-3-1 15,-11 0-28-15,4-1-13 16,-11-2-22-16,0-3-9 15,-6-4-33-15,2 0-15 16,-2-9-12 0</inkml:trace>
  <inkml:trace contextRef="#ctx0" brushRef="#br0" timeOffset="62332.821">30491 5068 232 0,'-4'-44'88'0,"1"32"-48"0,-8-4-20 0,7 13 27 16,4 3-18-16,4 6-4 15,7 7 5-15,3 9 2 16,10 18-16-16,8 26 13 0,-4 28 5 16,11 13-5-16,0 31 0 15,-7 12-7-15,-11 26-4 16,-7 9-6-16,-7-3-2 16,-21 18-4-16,-7-15-1 15,-22-3-6-15,-20-3 1 16,6-22-2-16,-13-10 0 15,10 7-9-15,0-19-5 0,14-19-14 16,-7-10-6-16,4-18-12 16,3-13-3-16,-7-12 8 15,7-19 4-15,4-7-102 16</inkml:trace>
  <inkml:trace contextRef="#ctx0" brushRef="#br0" timeOffset="63951.878">31782 5059 236 0,'-7'-44'90'0,"-4"31"-48"0,-10-15-47 0,3 19 15 16,1-7-2 0,-4-6 3-16,-8 3-2 0,-10-6 2 15,-10 0-6-15,-7 0 6 0,-11 0 2 16,3 0 0-16,-13 3 2 15,-12-3-6-15,5 3-3 16,-8 0-1-16,-3 3 1 16,-18-6 1-16,0 6 1 15,-11-3 2-15,-13-3 4 16,-11-3 1-16,-15 3 3 16,-17 0-1-16,1-4 1 15,-26 4-7-15,-3-3-2 16,-14 0-5-16,-8 3-1 15,-6 6 3-15,0-3 1 0,-8 0-1 16,-6 3-1-16,-11 0-3 16,-4 4-2-16,-3-1 1 15,-11 4 1-15,4-1-1 16,-14 4-1-16,-1 2 1 16,1 4 1-16,-11 0-1 15,-7 6-1-15,4 0 1 16,-7 0-1-16,-1 4 0 15,-3-1 0-15,0-3 2 16,0 3 3-16,-63-2-2 16,17-1 0-16,11 3 3 15,10 0 3-15,-10-3-2 16,-4 7-2-16,7 5-2 0,1-2 0 16,-8 0-4-1,4 5-2-15,6 4 2 16,-6 0 2-16,0 0 0 0,3 6-1 15,4 1 1-15,-18-1 1 16,-3 3-3-16,-8 7-2 16,-3 3 4-16,-3 9 3 15,-15 9-1-15,8 20-2 16,3 12 4-16,24-7 4 16,5 1-1-16,24 3 3 15,21 9-8-15,10 6-2 16,29-12-1-16,7 16 0 15,18 3 0-15,13 15 0 16,19-9-3-16,24 13 2 16,14 21 1-16,14-12 0 0,22 13 0 15,17 18 2-15,21-6-8 16,25 13-3-16,24-7 5 16,22 13 3-16,25 3 2 15,34-13-1-15,40 7 1 16,28 3-1-16,28-13 0 15,39 4 0-15,17-4-3 16,29-15 2-16,31 5 1 16,25-8 2-16,32-10-3 15,42-12-2-15,25-4 2 16,32 0 2-16,21-2-2 16,31-14 0-16,32 4-1 0,25-6 0 15,8-4-3-15,34-12-1 16,21-9 3-16,29-19 3 15,-4-16 3-15,29 3 3 16,17-3 14-16,-4-10 7 16,8 4-11-16,6-16-7 15,-13-6-5-15,-4-6-1 16,-4-4-2-16,-24-21-1 16,-7-20 3-16,-4-12 0 15,-7-15-1-15,-10-26 1 16,-25-12-2-16,-7-19 2 15,-25-19-2-15,-28-16-1 0,-25-8 1 16,-21-17-1-16,-35-9 0 16,-18-13 2-16,-25-12-1 15,-14 3 2-15,-31-15-2 16,-29 5-1-16,-31-2 1 16,-32 3 1-16,-39-7-6 15,-36 4 1-15,-45-20-4 16,-53 4 2-16,-56-16-6 15,-61-28-1-15,-63 13 5 16,-63-7 3-16,-50 16 1 16,-38 18 1-16,-15 20-14 15,0 40-4-15,36 22-67 16,24 35-28-16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09:07.62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4671 3569 280 0,'-14'-15'104'0,"7"2"-56"0,3-9-38 0,-6 13 23 16,2-10-5-16,-2 0 1 16,-8-3 3-16,-3-3 3 15,-7 6-19-15,-4 7 4 0,-10 5 1 16,-15 7-9-16,-13 13-2 15,-8 15-4-15,-7 13 1 16,-3 9-6-16,-10 16-3 16,-8 19-2-16,-7 21 3 15,7 13 0-15,0 16 1 16,14 3-3-16,18 6 2 16,18-12 1-16,31 0 0 15,25-16-3-15,21-19 2 16,25-22 1-16,25-12 2 15,24-13-1-15,18-19-1 0,28-15 1 16,-10-16-1-16,-1-9 0 16,4-16 2-16,-3-16-1 15,-15-9 2-15,-24-7-2 16,-22-2-1-16,-17-1 5 16,-14 1 1-16,-28 2 0 15,-33 1-1-15,-27 5-6 16,-18 8 1-16,-21 2-2 15,-21 9 0-15,3 7 0 16,7 10-2-16,21 5-11 0,18 7-5 16,25 3-33-16,17 0-16 15,25-3-99 1</inkml:trace>
  <inkml:trace contextRef="#ctx0" brushRef="#br0" timeOffset="405.486">5581 3347 380 0,'-25'-51'143'0,"8"42"-78"0,-12 6-58 15,8 12 29-15,-11 13-17 16,-3 19-3-16,-14 22-9 16,-15 9-3-16,-6 19-2 15,-1 15-4-15,1 7 1 0,10 13 1 16,14 15 2-16,7-3 1 15,18-13 1-15,21-15 0 16,35-19 0-16,39-19-2 16,7-28-2-16,29-13-2 15,13-25 1-15,-13-15-21 0,-5-10-10 16,-13-9-42-16,-7 0-15 16,-15-7-65-1</inkml:trace>
  <inkml:trace contextRef="#ctx0" brushRef="#br0" timeOffset="689.669">6156 3491 348 0,'-18'-63'132'0,"18"44"-72"0,-3 4-52 0,3 15 27 16,0-3-18-16,0 3-4 15,3 9 3-15,1 16 3 0,-1 19-9 16,1 6-1-16,-4 22-2 0,-4 19-3 16,-6 9-3-16,-4 13 0 15,-4 10-1-15,4 5-5 16,3-15 1-16,4-6-11 16,7-13-3-16,4-16-11 15,3-15-4-15,0-16-26 16,0-10-10-16,4-18-72 15</inkml:trace>
  <inkml:trace contextRef="#ctx0" brushRef="#br0" timeOffset="950.874">6272 3315 340 0,'4'22'126'0,"-4"-6"-68"0,3 3-48 0,-3-10 28 16,8 1-15-16,9-4-3 15,11-3-11-15,15-6-4 16,10 0-3-16,10-4-2 0,-3-5 3 16,-3 2 0-16,-1 7 1 15,-7-3-24-15,-6 3-12 16,-12-3-43-16,-16 21-114 31</inkml:trace>
  <inkml:trace contextRef="#ctx0" brushRef="#br0" timeOffset="1142.04">6145 4002 356 0,'4'25'134'0,"28"-19"-72"0,21-9-55 15,-25 0 29-15,21-6-19 16,29-10-2-16,6-6-7 16,8-7-3-16,7 4-2 15,-4 0-27-15,-7 0-9 0,-17 12-29 16,-15 3-14-16</inkml:trace>
  <inkml:trace contextRef="#ctx0" brushRef="#br0" timeOffset="2808.643">9098 355 188 0,'14'-18'71'0,"-3"8"-38"0,6 4-19 0,-13 6 22 16,0 0-7-16,3 6 0 16,0 4-1-16,-4 5 0 15,1 10-15-15,-4 4-1 0,0 14-1 16,0 8 0-16,0 2 1 16,-4-6-2-16,1 9 1 15,-4 16-2-15,3 7 2 16,-3 12 0-16,0 3 1 15,-4 19-6-15,1 22-2 16,-4 9 2-16,-4 13 1 16,-3 18-1-16,-4 13-1 15,0 16-6-15,1 12 1 16,-4 16 0-16,3 16 2 16,4 3 5-16,3 16 6 0,4 5-5 15,3 7 0-15,1 19 0 16,3 10 0-16,3 5-4 15,1 23-1-15,-1 2-1 16,1 10 1-16,-4 25-2 16,-4 7 2-16,-3 21 0 15,0 26 3-15,0-1 1 16,0 13 3-16,6 9-3 16,5 4 1-16,3 6-5 15,3 6-2-15,5 94 0 16,6-22 1-16,-4-6 1 0,4 6 3 15,0-12 1 1,1 12 1-16,6 3-4 0,10 4-1 16,8-10-1-16,11 0-2 15,6-19 1-15,-3-12-1 16,11-20-5-16,17-27-1 16,7-7-24-16,0-34-10 15,-10-31-54-15,-11-29-25 16,-14-43-41-1</inkml:trace>
  <inkml:trace contextRef="#ctx0" brushRef="#br0" timeOffset="7687.838">3147 6664 280 0,'-35'-28'104'0,"31"12"-56"0,0-3-47 0,4 13 19 15,8-7-7-15,2-2 2 16,11 2-2-16,-3-9 2 16,10-9-8-16,4-4 2 0,3-8 2 15,0-1 5-15,4 0 2 16,11 0-3-16,13 6 1 16,15 16-7-16,-4 19-1 15,-4 19-2-15,-3 21-1 16,-10 17 1-16,-11 15 1 15,-15 6 8-15,-16 6 2 16,-12 7-4-16,-10-6-3 16,-14 2-3-16,-14-2-2 0,-11-10-3 15,-18-6-2-15,11-3 3 16,-3-7 2-16,14-6-2 16,10-15 0-16,-3-13-1 15,6-13-2-15,8-15 1 16,11-7-1-16,6-9-3 15,11-9 2-15,21-3-1 16,25 2 0-16,7 7 4 16,7 6 1-16,-14 7-4 15,4 2 1-15,-8 4-5 16,-7 3 1-16,-3 3-20 16,-11 0-9-16,-3 0-19 0,-7 3-7 15,-8 3-34-15,-6 4-14 16,-4-1-16-1</inkml:trace>
  <inkml:trace contextRef="#ctx0" brushRef="#br0" timeOffset="8092.972">2667 7523 308 0,'-56'0'115'0,"49"0"-62"0,-4 0-44 16,7 3 25-16,1-3-10 15,3 0 0-15,0 0-7 16,7 3-2-16,18 0-9 15,20 1 9-15,8-8 5 0,14-2 3 16,25-9 1-16,28-14-9 16,7-8-2-16,32-4-5 15,-11 0 0-15,18 7-7 16,17 2-1-16,-31 4 0 16,3 6 0-16,7-3 0 15,-17 6 2-15,-28 10-1 0,-12-1-1 16,-16 1-15-1,-19 9-5-15,-24 9-30 16,-18 1-10-16,-17 9-119 16</inkml:trace>
  <inkml:trace contextRef="#ctx0" brushRef="#br0" timeOffset="8513.046">3161 8022 316 0,'-14'-19'118'0,"14"9"-64"0,0 1-43 15,0 9 44 1,10 0-15-16,-3 9-3 16,8 10-1-16,2 16-20 15,1 12 0-15,-4 12 0 0,-3 10-2 16,-4-3 2-16,-4 6-5 0,-3-3-1 15,0-3-9-15,0-3 0 16,4-7-1-16,-1-6 0 16,8-9-29-16,-1-13-10 15,1-12-32-15,7-13-12 16,-1-6-88 0</inkml:trace>
  <inkml:trace contextRef="#ctx0" brushRef="#br0" timeOffset="8952.897">3655 8229 348 0,'-4'-10'132'0,"-6"13"-72"0,-4 0-68 0,7 1 23 0,-1-1-10 16,1 0 2-16,0 6 5 15,4-2 2-15,-1-4-7 16,1 6-4-16,3-9 0 0,3 0 0 16,8 0 3-16,-1-9 3 15,1-1 5-15,0 1-6 16,3 3-2-16,-7-1 5 16,-4 1 5-16,-10 3-4 15,-3 3 1-15,-4 6-8 0,-1 10-3 16,5 0-4-1,-1-4-1-15,4 4 2 16,4-7 2-16,3-6-2 0,7-6 0 16,7-6 1-16,0-7 2 15,0 7-1-15,0-1 2 16,-7 1-2-16,-3 9 2 16,-4 6-20-16,-11 7-6 15,-6 2-32-15,6-2-13 16,0 3-28-16,4-7-12 15</inkml:trace>
  <inkml:trace contextRef="#ctx0" brushRef="#br0" timeOffset="9428.917">3898 7783 280 0,'4'-31'107'0,"-1"22"-58"0,1-10-48 15,-1 16 21-15,4-1 1 16,0 1 6-16,8 3-1 16,2 10 3-16,4-1-17 15,18 16 7-15,-4 7 6 0,11 5-6 16,4 4-2-16,-12 6-5 0,1 9 1 15,-10-5-4 1,-5 5-1-16,-10 1 2 0,-7 2 3 16,-10-2-8-16,-11-4-2 15,-11-3-3-15,-14 0 1 16,-3 0 0-16,0-9 1 16,3-6-5-16,7-7 1 15,4-9-2-15,10-10 0 16,-3-12 0-16,10-13 0 15,11-3 2-15,11-9 0 16,17 0-3-16,4-3 2 16,10 2 1-16,8 4 0 15,-12 16 0-15,1-1 0 16,-7 7-36-16,-7-3-13 0,-1 6-21 16,-2-3-8-16,-5-6-67 15,1-4-51 1,-4 0 85-16</inkml:trace>
  <inkml:trace contextRef="#ctx0" brushRef="#br0" timeOffset="10944.375">4346 7470 140 0,'-7'-6'55'0,"-3"2"-30"0,-5 4-3 0,8 4 20 0,-7-4-3 15,0 6 2 1,-7-3-8-16,3 3 0 0,-3-6-19 16,0 0 5-16,0-6 2 0,0-3 0 15,-7 5-1-15,-1 1-10 16,-2 3-4-16,-5 13-6 16,1 9-3-16,-7 18 4 15,-8 14 3-15,-6 18 1 16,-8 3 0-16,8 22-1 15,6 13 0-15,19 12 0 16,6-6 0-16,14-3 2 16,22 0 3-16,24-3 0 0,4-7 2 15,11-15-6-15,9-19-1 16,26-12 2-16,3-20 1 16,1-15 1-16,-1-22 2 15,7-25 10-15,7-25 5 16,4-28 2-16,-14-29 3 15,-7-12-12-15,-15-13-5 16,-17-12-8-16,-25 0-2 16,-14-1-10-16,-28-2-5 15,-42 12-5-15,-22 22-3 16,-3 32 1-16,-7 27-1 16,-4 36 4-16,7 24 2 15,18 16-29-15,14 3-11 16,22 6-74-16,17-2-72 15,21-4 63-15</inkml:trace>
  <inkml:trace contextRef="#ctx0" brushRef="#br0" timeOffset="12071.145">3330 13904 296 0,'0'-53'110'0,"-3"18"-60"0,3-6-43 0,-4 19 26 0,4-9-10 16,4 0 1-16,3-7-4 16,0 7-1-16,7-1-10 15,4 7 1-15,17 6 3 0,7 7 4 16,36 15 2-16,-1 22-6 16,12 22 0-16,13 16-2 15,0 12 1-15,-17 3 2 16,-18 16 2-16,-25 4-3 15,-24 5 0-15,-29 10-7 16,-17 6-4-16,-14 0 1 16,-8-3 0-16,-17 10-1 15,-14-4-2-15,0-15-2 0,3-16 1 16,18-19 3-16,11-25 3 16,10-22-2-16,4-25-2 15,17-25-3-15,8-22-1 16,13-16 2-16,26-15 2 15,30-1 0-15,16-5-1 16,2 5 1-16,8 20 1 16,10 15-3-16,-3 22 0 15,-8 22 3-15,-16 19 1 16,-12 12 1-16,-10 7 0 16,-7 5-11-16,-15 1-3 15,-3-6-26-15,-6-4-9 16,-5 1-28-16,-3-7-9 0,0-3-86 31</inkml:trace>
  <inkml:trace contextRef="#ctx0" brushRef="#br0" timeOffset="14277.941">2505 14506 236 0,'-11'-3'88'0,"8"3"-48"0,-1-7-27 0,1 1 22 15,3-3 2-15,0-1 2 16,0 7 5-16,-4-3 2 16,1 3-24-16,-1 3 5 0,0 3 3 15,4 6-5-15,0 4 0 16,-3-4-5-16,-1 1-1 16,4-4-4-16,0 0 1 15,0-6 2-15,4-3 1 16,3 0-4-16,4-3-1 15,3-4-4-15,3 4 1 16,-3 0-6-16,1 3-1 16,2 6-2-16,8 3 1 15,3 0 0-15,7 1 1 16,-3-1 0-16,7 0 2 0,3-6-1 16,-10-3 2-16,3-3-4 15,4-4 0-15,7 1-1 16,-7 3 1-16,3-1-2 15,0 4-1-15,-10-3 1 16,-4 6-1-16,-3 0 0 16,0 0 2-16,-11 0 1 15,0 0 3-15,-3 0-5 16,-1 0-1-16,-3 0 2 16,-3 0 3-16,-1 0 2 15,1 0 1-15,-1 0-4 16,1 0-3-16,-4 0 0 0,3 0-1 15,-3 0 0-15,0 0 2 16,0 0-3-16,0 0 0 16,0 0-17-16,0 0-8 15,-3 0-26-15,-1-3-12 16,4-3-48-16,4-4-18 16,3-6-58-1</inkml:trace>
  <inkml:trace contextRef="#ctx0" brushRef="#br0" timeOffset="15043.863">2826 10922 272 0,'-28'3'104'0,"13"3"-56"0,-13-2-27 0,18-1 30 0,-8 0-5 15,0-3 2-15,4 0-2 16,0 0-1-16,4 0-25 15,6 0 2-15,-3 3-1 0,7-3-7 16,3 6-1-16,8 4 2 16,10 2 0-16,7-2 0 15,11-1 1-15,-3 0-2 16,6-9-1-16,18-3-3 16,14-6 1-16,11-1-4 15,-4-5 1-15,-11 5-3 16,4 1 2-16,-14 6-4 15,-3 0 0-15,-18 0 1 0,-4 3 0 16,-7 0-5-16,-3 3 1 16,-11 3 2-16,-4 0 1 15,-2-3-17-15,-1 7-7 16,-4-4-32-16,1-3-14 16,-1 3-57-16,4-2-23 15,7 2-29 1</inkml:trace>
  <inkml:trace contextRef="#ctx0" brushRef="#br0" timeOffset="15825.297">4187 10354 280 0,'0'-59'107'0,"0"28"-58"0,4-1-35 0,0 20 28 15,-1 2-12-15,1 10 0 16,3 0 3-16,3 10 3 16,1 21-19-16,-1 7 6 0,-3 15 4 15,1 10-2-15,-5 15 0 16,4 7-2-16,-14 2-3 16,4 1-4-16,-5-13-2 15,1 7-6-15,0-10 0 16,0 0-3-16,7-18 2 0,0-1-4 15,4-12-2-15,-1-10-3 16,4-3 1-16,4-6-1 16,7-6 0-16,-4-4 2 15,3-2 0-15,5-1 0 16,6-3 2-16,7-2-3 16,7-4-2-16,8-4 2 15,-1-8 2-15,-14-7 2 16,1-9 1-16,-8-7-2 15,-3-2-2-15,-18-1 3 0,-11-3 0 16,-17 1-1-16,-11 5 1 16,-10 10-9-16,3 6-3 15,-10 4-9-15,-4 11-3 16,0 4-5-16,7 4 1 16,7 5-15-16,15 7-6 15,13-7-14-15,14-3-5 16,15-3-24-16,3-9-11 15,11-3-21 1</inkml:trace>
  <inkml:trace contextRef="#ctx0" brushRef="#br0" timeOffset="16109.978">4946 10182 316 0,'7'-88'121'0,"-3"47"-66"0,3-15-40 16,-4 40 29-16,1-6-13 16,-1 13-3-16,1 0-8 15,-4 18-2-15,-4 19-10 16,-3 22 4-16,-3 26 3 0,-5 18-3 16,-2 15-2-16,-1 17-3 15,8 6 0-15,-5-7-4 16,5 0-2-16,3-9-14 15,3-15-6-15,1-17-19 16,3-18-8-16,0-16-36 0,3-9-12 16,8-13-50-1</inkml:trace>
  <inkml:trace contextRef="#ctx0" brushRef="#br0" timeOffset="16469.822">5408 10536 268 0,'-10'-3'101'0,"6"6"-54"0,-10 0-26 0,7 1 28 15,0-1-6-15,0-3 1 0,0 0-4 16,0 3-1-16,-4-3-21 15,0 0 3-15,-3 3 0 0,-3 3-9 16,-4 4-4 0,-11 18-8-16,0 13 0 0,-7 12 0 15,7 10 0-15,4 2 0 16,11 14 0-16,17-4 0 16,10 0 0-16,15-15-3 15,14-13 2-15,-1-16 1 16,8-12 2-16,4-9-30 15,10-10-13-15,-7 0-70 16,-4-10-30-16,-10 1-9 16</inkml:trace>
  <inkml:trace contextRef="#ctx0" brushRef="#br0" timeOffset="17896.693">6265 10107 260 0,'0'-50'96'0,"-3"40"-52"0,6 1-32 0,-3 9 44 16,4 9-13 0,-1 19-1-16,4 7-2 15,1 12-23-15,2 12 2 0,1 4-1 16,3 9-8-16,0 10-1 15,-4 6-5-15,1-4-1 16,0 4 1-16,-1-3 0 16,1-16-2-16,-1 0-2 0,-3-13-13 15,1-6-4-15,-5-15-31 16,1-13-14-16,-8-3-104 16</inkml:trace>
  <inkml:trace contextRef="#ctx0" brushRef="#br0" timeOffset="18332.062">6847 10044 364 0,'11'-13'137'0,"-11"13"-74"0,-4 4-49 0,1-1 33 16,-8 6-28-16,-3 1-8 15,0-1-5-15,0 10-2 16,-4 3-2-16,1 0-2 0,-1 3 1 16,0 3-12-16,4-3-3 15,4-3-6-15,3 0-1 16,3-3 3-16,8 0 1 16,3-4 7-16,3-2 6 15,1-4 3-15,0 1 1 16,-1 5 0-16,4-5 0 15,0-1 13-15,0 1 8 0,-3-4 1 16,-4 3 1-16,-3 1-1 16,-8 2 1-1,-6 4-15-15,-1 3-5 0,-7 9-2 16,-3-6-1-16,-4 0-11 16,4-7-3-16,4-2-13 15,3-7-5-15,6 4-10 16,8-10-3-16,8 0-9 15,2-10-2-15,8 1-70 16</inkml:trace>
  <inkml:trace contextRef="#ctx0" brushRef="#br0" timeOffset="18577.015">7119 10085 344 0,'-3'-19'129'0,"-1"10"-70"0,4-4-34 0,-4 10 38 15,4 0-25-15,0 3-7 16,-3 6-18-16,-1 7-9 16,1 2-2-16,-1 10-2 0,1 10 0 15,-1 6 0-15,1 2 0 16,3-5-7-16,0 0-3 16,3-4-25-16,1-6-10 15,-1-2-19-15,4-8-7 16,-3-5-33-16,3-7-13 15,0-12 15 1</inkml:trace>
  <inkml:trace contextRef="#ctx0" brushRef="#br0" timeOffset="18742.729">6914 10151 312 0,'4'9'118'0,"3"4"-64"0,18-4-56 16,-8-3 22-16,15-3-8 15,7-6 3-15,3-3-8 16,-3-10-2-16,3 4-3 16,1-1-19-16,-8 4-6 0,-10-1-121 15</inkml:trace>
  <inkml:trace contextRef="#ctx0" brushRef="#br0" timeOffset="18968.087">6643 10731 348 0,'0'15'132'0,"17"-15"-72"0,22-15-41 0,-21 5 32 16,14-9-17-16,24 4-5 15,15-7-12-15,3 0-6 16,-11 0-6-16,-6 6-21 0,-8 4-7 15,-7 5-38-15,-6 4-13 16,-8-3-91 0</inkml:trace>
  <inkml:trace contextRef="#ctx0" brushRef="#br0" timeOffset="19668.251">3485 11794 348 0,'-3'-4'132'0,"3"4"-72"0,0 4-70 15,3 8 46-15,1 4-6 16,3 6-9-16,0 3-2 15,4 13-11 1,-4-4 1-16,0 7 2 0,-4 6-6 0,1 6-1 16,-4 4-4-16,0-1-3 15,-4 0-23-15,1-2-7 16,-1-10-15-16,1-7-3 16,3-9-47-16,7-9-21 15,0-19 7 1</inkml:trace>
  <inkml:trace contextRef="#ctx0" brushRef="#br0" timeOffset="19896.142">3821 11812 260 0,'7'-25'99'0,"-4"22"-54"0,-3 6-35 0,0 0 23 0,4 4 4 15,-1 5 4-15,1 10-6 16,-1 13-4-16,1 6-17 15,-1 9-4-15,-3 6-3 0,0 4-1 16,-3-4-1-16,3 4-8 16,0-7 0-16,0-6-28 15,3-6-11-15,1-10-32 16,3-12-11-16,0-10-45 16</inkml:trace>
  <inkml:trace contextRef="#ctx0" brushRef="#br0" timeOffset="20198.41">3408 12057 292 0,'-4'9'110'0,"4"-2"-60"0,4-4-32 0,-4-3 28 15,0 3-9-15,3 0 1 16,4-9-9-16,15-4-3 16,9 1-14-16,19-7-3 0,6-2 1 15,11-1-6-15,-10-3 0 16,10 3-4-16,-11 3-1 0,-3 4-12 16,0-1-7-16,-7 4-16 15,-7 3-7-15,-29 9-65 16,-10 6-45-1</inkml:trace>
  <inkml:trace contextRef="#ctx0" brushRef="#br0" timeOffset="20477.388">3411 12192 280 0,'0'3'107'0,"0"0"-58"0,0-3-29 0,0 0 32 16,0 0-6-16,0-3 0 15,4 0-17-15,3 0-5 16,4 0-14-16,10-1 2 0,10-2 2 16,22-3-3-16,11-1-1 15,-1 1-4-15,11-4-1 16,1 4-6-16,9-7 1 15,-10 10-22-15,-7-3-8 16,-10 2-60-16,-18 4-26 16,-15 3-42-1</inkml:trace>
  <inkml:trace contextRef="#ctx0" brushRef="#br0" timeOffset="20795.353">4537 12148 376 0,'-11'-19'140'0,"8"19"-76"0,-1 0-55 0,4 0 30 15</inkml:trace>
  <inkml:trace contextRef="#ctx0" brushRef="#br0" timeOffset="20898.185">4523 12148 658 0,'3'38'16'16,"8"-4"-9"-16,6 1-7 0,5 8-3 15,-1-2-25-15,3-3-9 16,5-7-32-16,-5 1-13 16,-3-7-67-16</inkml:trace>
  <inkml:trace contextRef="#ctx0" brushRef="#br0" timeOffset="21378.244">4657 11778 320 0,'-25'-25'121'0,"21"34"-66"0,12-9-64 16,-1 13 18-16,3-4-9 15,11 7 2-15,8 0-1 16,2 2-1-16,5-2 1 15,-5 3-1-15,8 6 0 0,0-6 8 0,0 0 7 16,-4-1 8 0,-7-2 6-16,0-3 1 0,-28-1 2 15,-7 1-15 1,-14 6-10-16,0-4-5 16,3 4-1-16,1 3-1 15,3-3-3-15,3 0 2 16,4-7-1-16,0 7 0 15,14-3-3-15,0-4-1 16,4 1-2-16,10-4 2 16,7 4 2-16,11-1 2 15,0 1 1-15,3 6 1 16,-3-1 0-16,-7 4 0 16,-8-3 4-16,-3 0 5 0,-10 3-1 15,-7 0 1-15,-12 0-5 16,-6 0-1-16,-10 0-1 15,-8-10 1-15,-3 1-20 16,-1-4-8-16,5-3-20 16,2-2-10-16,5-4-100 15,13-4-48 1,8-2 102-16</inkml:trace>
  <inkml:trace contextRef="#ctx0" brushRef="#br0" timeOffset="21829.989">5944 12264 380 0,'-7'-9'143'0,"4"-4"-78"0,-4-12-49 0,3 9 32 0,1-6-17 16,-1-9-4-16,4 3-15 15,4-7-8-15,3-6-2 16,3 1-2-16,8 8 0 0,10 4 0 16,4 6 0-16,0 7-3 15,3 5 2-15,-3 16-1 16,-4 7 0-16,-3 12-3 16,-8 3 1-16,-3 7-11 15,-7 5-6-15,0-2-15 16,0-10-5-16,1 1-38 15,2-20-16-15,11-3-47 16</inkml:trace>
  <inkml:trace contextRef="#ctx0" brushRef="#br0" timeOffset="22130.583">6456 11919 300 0,'-4'22'112'0,"8"-13"-60"0,3 7-50 0,0-10 25 15,11-3-14-15,6-6 0 16,5-3-1-16,-1-3 2 16,-4-4-7-16,-2-3-2 0,-5 1-1 15,-6-1 4-15,-11 7 3 16,-11-1-6-16,-10 17-3 16,-14 5-4-16,0 16 1 15,-1 4 1-15,4 5 0 16,11 4-3-16,11-3 2 15,10-4 1-15,21-2 2 16,14-14-10-16,11-8-2 0,0-13-11 16,3-13-1-16,4-3-42 15,-3 0-16-15,6-6-44 16</inkml:trace>
  <inkml:trace contextRef="#ctx0" brushRef="#br0" timeOffset="22550.455">6953 11784 340 0,'-39'-34'129'0,"18"24"-70"0,-7-5-51 16,14 15 27-16,0 6-18 0,0 6-2 16,0 14-5-16,3 5-1 15,4 10-5-15,3-4 2 0,4 10 0 16,8-6 0-16,9-3-1 16,8-1-6-16,14-5 1 15,-1-7-2-15,1-6-2 16,-3-7 5-16,-1-2 1 15,-7-4-3-15,0-3-1 16,-7 9 3-16,4 1 1 16,-7 0-3-16,-1 9 1 15,-2 3 0-15,-5 3 2 16,-3 3-3-16,-3 1 0 16,-8-1 12-16,-6 0 5 15,-12 1-6-15,-9-4-1 0,-19 0-5 16,-10 0-3-16,0 0 2 15,-7-6 0-15,-10-3-1 16,-1-9-2-16,8-10-6 16,13-3-4-16,18-4-5 15,18-5-4-15,25-4 4 16,20-3 1-16,15-12-16 16,14-4-5-16,21-15-9 15,11 3 0-15,-4-3-97 16</inkml:trace>
  <inkml:trace contextRef="#ctx0" brushRef="#br0" timeOffset="23615.333">7059 11834 216 0,'4'-12'82'0,"-1"9"-44"0,4-4-27 0,-3 4 21 16,-1-3-8-16,1 0 0 15,-1-1 2-15,-3 4 1 16,0-3-14-16,0 3 3 0,0 0 4 16,-3 12-9-1,3 7-3-15,0 6-1 16,0 6-4-16,0 10-2 15,0-1 0-15,0 1 1 16,-7 0-14-16,-7 5-7 0,-15-2-56 16,-2-6-24-16,-1 2-26 15</inkml:trace>
  <inkml:trace contextRef="#ctx0" brushRef="#br0" timeOffset="24936.387">7331 11778 240 0,'-4'-16'90'0,"1"7"-48"0,-4 9-16 0,0 0 31 16,0 6-26-16,-4-3-6 15,0 4-7-15,1 8-3 16,3 4-7-16,0 6-1 0,0 3 0 15,3 4-3-15,4-4-1 16,0-3-3-16,7-6-1 16,4-4 1-16,6-5 2 0,5-10-1 15,-1 0 2-15,-4-13 9 16,1-2 7-16,-4-4 3 16,-3 3 4-16,-4-3-1 15,-4 4 0 1,-3 2-8-16,0 7-2 0,0 3-12 15,0 3-1-15,0 12-4 16,7 7-2-16,7 6 3 16,8-3 2-16,2 0-9 15,4-3-2-15,4-3-8 16,-7-4-2-16,0-2-11 16,-8 2-5-16,-3-3-17 15,-3-15-70-15,-8-9 5 16,1-14-4-1</inkml:trace>
  <inkml:trace contextRef="#ctx0" brushRef="#br0" timeOffset="25416.719">7652 11571 284 0,'-11'-100'107'0,"4"53"-58"0,-7-22-40 0,3 34 27 16,-3-15 4-16,0 3 8 16,0 6-6-16,7 10-3 15,0 6-14 1,14 15-13-16,7 29-4 0,4 19-1 15,-1 12-1-15,-2 19 1 16,-1 12-4-16,0 7-2 16,0 0-5-16,-4-10-2 15,1-2-19-15,0-17-7 0,-4-15-16 16,-4-25-38 0,1-10 13-16,-4-12 26 15,-7-9 19-15,-11-7 18 16,-10-9 9-16,-11-10 10 15,-3 0 6-15,6 4 21 16,8 9 12-16,7 6-19 16,21 10-6-16,7-1-1 15,21 10 0-15,8 0-5 16,-1 7-2-16,7-4-5 16,4-3-1-16,3 9-3 15,1-9-1-15,-8 9 5 0,-10-9 4 16,-7 7 6-16,-8-4 2 15,-6 13 0-15,-11 2 1 16,-4 11-13-16,-3 2-3 16,4-3-7-16,-1 0-1 15,4-3-8-15,4-3-4 16,3-6-29-16,7 0-10 16,0-7-24-16,0-6-10 15,0-3-68 1</inkml:trace>
  <inkml:trace contextRef="#ctx0" brushRef="#br0" timeOffset="25943.474">7962 11543 296 0,'-28'-69'112'0,"10"28"-60"0,8 0-21 0,6 16 35 0,1 13-22 16,3-4-7-16,0 10-22 16,0 9-8-16,7 6-4 15,7 10-3-15,0 12 3 0,4 4 0 16,-1 6 1-16,4 3-2 15,1-4 1-15,-1 1-2 16,0-10 2-16,0 4 0 16,0-7 3-16,-3-6-3 15,-4-9-2-15,0 2 0 16,-3-5 1-16,-1-7 1 16,-3-6 5-1,0-7 3-15,0-5-6 0,1-7-3 16,-1-7-1-16,0 1-1 15,0 6 0-15,-4 4 0 16,1 2 0-16,-1 6 2 16,-3 4-8-16,0 6-3 15,0 10 0-15,0 2 0 16,4 1-1-16,3-4-1 16,-4 0 1-16,11-9 1 15,1 0 6-15,2-3 3 16,-3-6 1-16,-3-7 2 15,-4 7 2-15,-7 3 2 16,-4-1-3-16,-3 10-1 16,-7 7-3-16,0 15-3 15,0 6 2-15,0 16 0 0,3-6 1 16,8 0 2-16,3 0-3 16,10-7-2-16,12-9-5 15,2-6 0-15,12-6-58 16,2-7-23-16,-6 0-72 15</inkml:trace>
  <inkml:trace contextRef="#ctx0" brushRef="#br0" timeOffset="33958.955">4685 14863 220 0,'-7'19'85'0,"0"-10"-46"0,7 1-24 0,0-7 26 15,-4 3-11-15,4-6-2 16,0 0-1-16,0 3 0 16,0-3-14-16,0 4 12 0,0-4 5 15,0 0 7-15,0 0 2 16,-3 3-15-16,3-3-4 15,-4 3-6-15,4-3 1 16,-3 0-4-16,-1 0 1 16,1-6-5-16,3-10 1 15,0-9-1-15,0-3 1 16,3-4-2-16,4-9-1 16,4-12-3-16,-1-3 1 15,4 2-2-15,-3-2 2 16,3 0-2-16,0-4 2 0,0-3-2 15,1-6 2-15,-1 16 0 16,0 9 1 0,-4 13-2-16,1 18-2 0,-1 16 1 15,1 19 1-15,0 13-3 16,-4 12 0-16,0 6 1 16,-4 10 2-16,-3 0-1 15,0 6 2-15,0-13-2 16,0 0-1-16,0-5 1 15,0-14-1-15,0-5-3 0,0-7 2 16,0-10 1-16,4-15 0 16,6-9-3-16,12-22 2 15,-5-20 1-15,8-5 2 16,10-4-3-16,11-5 0 16,-14 2 1-16,3 0 2 15,0 10-3-15,-3 9 0 16,-4 16 1-16,-3 9 2 15,-4 16-1-15,0 9-1 16,-7 13-2-16,-3 6 1 16,3 13 1-16,-7 9 2 15,0 3-1-15,0 6-1 16,-3 1 1-16,-1-7 1 16,1 6-10-16,-4-6-2 15,0-3-26-15,0-9-11 0,0-7-18 16,3-6-5-16,-3-12-22 15,4-7-6-15,-1-12-38 16</inkml:trace>
  <inkml:trace contextRef="#ctx0" brushRef="#br0" timeOffset="34484.572">5415 13361 324 0,'-7'-22'121'0,"4"16"-66"0,-4 3-36 0,3 3 32 16,4 0-11-16,-7 0 2 15,3 0-20-15,1 0-5 16,3-3-11-16,7 0-2 0,7 0 0 16,7-4 0-16,14 7 2 15,4 0-1-15,4 10 0 16,-1 9 3-16,-3 9 5 16,-7 0 2-16,-8 3 3 15,-10 13-1-15,-7 3-1 16,-14-3-8-16,-10 6-3 0,-12-3-3 15,-6-3 1-15,-4-3-4 16,4-3 0-16,3-7 1 16,4-6 2-16,7-6-3 15,3-3-2-15,8-4-5 16,6-6-2-16,11-2 5 16,7-8 2-16,22 1 5 15,2-3 1-15,8 3-4 16,-3 3 1-16,-1 6-13 15,-3 7-7-15,-4-1-22 16,-3 7-9-16,0 0-26 16,-1-10-9-16,5 4-77 15</inkml:trace>
  <inkml:trace contextRef="#ctx0" brushRef="#br0" timeOffset="35176.076">6188 14794 244 0,'-4'7'90'0,"1"-4"-48"0,3 0-20 0,0-3 28 16,0 0 5-16,0 0 6 15,-4 0-9-15,1-3-4 16,-1-4-27-16,-3 1 1 0,4 0 1 16,-5-4-1-16,1-2-1 15,4-7-9-15,3-6-3 16,3-19-3-16,12-3-1 16,6-6-6-16,3-10 1 15,5 0 0-15,9 1 0 16,8 2 0-16,11 16 0 15,-1 13 0-15,1 18 0 0,-8 20 4 16,-3 15 2 0,-7 15 2-16,-8 13 0 0,-2 7-2 15,-8-1-1-15,-4 4-3 16,1-10 1-16,-4-3-15 16,-3-9-7-16,-4-1-56 15,-4-15-24-15</inkml:trace>
  <inkml:trace contextRef="#ctx0" brushRef="#br0" timeOffset="40667.924">1517 5645 252 0,'-4'-3'96'0,"4"3"-52"0,4 0-47 16,-1-3 16-16,5 0 2 15,9-4 4-15,4-2-5 16,18-4-1-16,7 4-7 16,0-1 0-16,7-5 1 0,-4 5 3 15,-6-2 1-15,-1 2-1 16,-3 4 1-16,-1-3 0 16,12 9 1-16,-1 0 0 15,11 0 0-15,4 0 0 16,-4 0 2-16,-11-3-3 15,4 0-1-15,7-4-2 0,7 4 2 16,4 0-7-16,3 3-4 16,-7 0 4-16,-11 0 3 15,1 0-6-15,3 0 1 16,-1 3 1-16,16-3 3 16,6-3 2-16,-4-3 1 15,-6-4-2-15,6 1-1 16,12 3-3-16,-5-1 1 15,5 4 0-15,-8 3 1 16,-11 0-2-16,8 0-2 16,7 3 1-16,3 4-1 15,0-7 0-15,-14 0 0 16,4-4 0-16,6 1 2 0,15 0 1 16,0-3 3-1,-15 3-3-15,1-7-2 0,25 7 2 16,-1-3 0-16,0 6-4 15,-14-3-1-15,-10-3 3 16,3-4 3-16,15 1 1 16,2-1 0-16,-13-2-3 15,-7-4-2-15,3 0 1 16,0 1 1-16,4 5-1 16,0 4 2-16,-18 3-4 15,-11-6 0-15,1 5 5 16,3-2 2-16,-4 6-5 15,8 0 0-15,-4-3-1 0,0-3 0 16,-7 3 0-16,-11-4 2 16,1 4-1-16,-1-3-1 15,0 3-2-15,1 0 1 16,-1 3 1-16,-3 0 0 16,-4 0 0-16,1 0 0 15,-1 0 0-15,-3 0 2 16,-4 0-3-16,-10 0 0 15,0-3 1-15,-4 3 2 16,0 0-1-16,4 0 2 16,-1-4-2-16,1 4-1 15,0 0 1-15,-1 0-1 0,-2 0 0 16,2 4 2-16,4-4-3 16,-3 0 0-16,0 3 1 15,0-3 2-15,3 0-1 16,-4 3 2-16,1-3-2 15,0 3-1-15,0-3 1 16,-4 0 1-16,-4 0-3 16,-3 0-2-16,1 6 2 15,-5-3 2-15,4-3 0 16,0 7-1-16,0-7 1 16,4 3-1-16,3-3 0 15,0 6 2-15,4-3-3 16,0-3 0-16,7 0 1 15,-1 0 0-15,1 0 0 16,0 10 2-16,0-10-1 0,-4 6-1 16,-3-3 1-16,3 0-1 15,-4-3 0-15,-6 3 2 16,0-3-3-16,-4-3 0 16,0-3 1-16,4 0 2 15,-1-4-1-15,1 10-1 16,-1-3 1-16,-2-3 1 15,-1 6-3-15,0 0 0 16,-4 0 1-16,1 0 2 16,0-3-3-16,-4 3 0 0,0 0 3 15,0 0 1 1,0 0-4-16,0 0 1 0,0-7-2 16,0 7 0-1,4 0 6-15,-4 0-4 16,0 0 0-16,3 0 2 15,1 0-3 1,-1 7-2-16,1-7 2 16,0 0 0-16,-1 0 1 15,-3 0 2-15,4 0-1 16,-1 0-1-16,1 0 1 16,0-7-1-16,-4 7 2 15,0 0 1-15,0 0-4 16,0 0 1-16,0 0 0 15,-4-3 0-15,4 3 0 16,0 0 0-16,1 0 0 16,-5 0 0-16,4 0 0 0,-3 0 0 15,3 0 0-15,0 0 0 16,0-6 0 0,0 6 2-16,-4 0-1 0,4 0-1 15,-3 0 1-15,3 0-1 16,0 0 0-16,0 0 0 15,-3 0-3-15,-1 0 2 16,1-3-1-16,-1 0 0 16,1 0 2-16,-1 3 2 15,-3 0-1-15,4 0-1 16,-4 0 1-16,0 0-1 0,0 0 0 16,3 0 0-16,-3 0-3 15,0 0 2-15,0 0 1 16,4 0 2-16,-4 0-1 15,0 0-1-15,3 0 1 16,-3 0 1-16,0 0-3 16,4 0 0-16,-4 0 1 15,0 0 0-15,0 0 0 16,3 0 0-16,-3 0 0 16,0 0 0-16,0 0 0 15,0 0 0-15,0 0 2 16,0 0 1-16,0 0-4 15,0 0-1-15,0 0 1 16,0 0 0-16,0 0 1 16,0 0 0-16,0 0 2 0,0 0 1 15,0 0-4-15,0 0 1 16,0 0 0-16,0 0 0 16,0 0-3-16,0 0 2 15,0 0 1-15,0 0 0 16,4 0 0-16,-4 0 0 15,0 0 0-15,4 0 2 16,-4 0-1-16,0 0-1 16,0 0-2-16,0 0 1 15,0 0 1-15,0 0 2 16,0 0-3-16,0 0 0 16,3 0 1-16,-3 0 0 15,0 0 0-15,4 0 2 0,-4 0-3 16,3 0-2-16,-3 0 4 15,0 0 1-15,0 0 0 16,0 0-2-16,0 0-2 16,4 0 1-16,-1 0 1 15,1 0 0-15,-1 3 0 16,1-3 2-16,-1 0-3 16,1 0 0-16,-4 0 1 15,0 0 2-15,0 0-3 16,0 0 0-16,0 0 1 15,0 0 0-15,0 0-14 16,3 0-3-16,1 3 2 16,-1 0 1-16,1-3 4 0,-1 6 4 15,4-6-4-15,1 3 2 16,2-3-5 0,-3 0-2-16,-3 7-42 0,-1 5-18 15,-6-2-89 1</inkml:trace>
  <inkml:trace contextRef="#ctx0" brushRef="#br0" timeOffset="42846.496">10068 2575 216 0,'-7'0'82'0,"4"7"-44"0,3-14-33 0,0 7 17 16,3 0-1-16,4 0 2 15,0 0-1-15,4 0 1 16,7 0-13-16,10-3 8 0,25-3 4 16,24-4 0-16,15-8 1 15,32-7-3-15,20-10-1 16,29 7-10-16,18-7-3 15,24 4-4-15,7 3 1 16,14 6-2-16,-6 3-1 16,17 10 5-16,-8 9 1 0,15 6 4 15,-17 3 1-15,3 4-5 16,-15-4-2-16,1 10-2 16,-3 0 1-1,-8-10-2-15,3 7-1 0,-31-3 1 16,-21-1 1-16,-21-3-10 15,-29 7-4-15,-31-6-60 16,-29-1-28-16,-27 0-54 16</inkml:trace>
  <inkml:trace contextRef="#ctx0" brushRef="#br0" timeOffset="43280.927">10643 3375 256 0,'-3'-47'96'0,"6"37"-52"0,4-2-27 0,-3 6 25 0,-1-1-7 16,1 1 0-16,-1 0-9 15,1 3-4-15,3-1-12 16,4 4 0-16,6 0 1 0,15 0-2 15,21 0 2-15,10-6-2 16,15-3 2-16,14-4-2 16,17-2 0-16,-7 5-5 15,4 1-3-15,-10 3-11 16,-8-1-6-16,-11 7-39 16,-13 3-16-16,-15 7-89 15</inkml:trace>
  <inkml:trace contextRef="#ctx0" brushRef="#br0" timeOffset="43733.249">11800 2886 200 0,'60'-63'77'0,"-24"47"-42"0,13-9-15 0,-31 16 24 16,3-4-7-16,4 1-2 16,6 2-4-16,1 1-2 15,3 9-16-15,4 19 10 0,0 9 6 0,-4 16-6 16,-3 19-4-16,-11-1-2 16,-10-2 2-16,-11 3-7 15,-14-7 1-15,-11 10-4 16,-10 3 0-16,-4-3-8 15,0-7 0-15,-3-2 1 16,-4-17 1-16,0-11-1 16,4-1-2-16,10-9 1 15,4-10 1-15,14-3-1 16,10-12 2-16,18-6-4 16,14-10 0-16,4-10 1 15,18 4 0-15,9 6 0 16,1 10 0-16,-3 12 0 0,-15 15 0 15,-14 13-33-15,-10 7-13 16,-11-7-41-16,-3 0-15 16,3-3-45-1</inkml:trace>
  <inkml:trace contextRef="#ctx0" brushRef="#br0" timeOffset="44213.669">12573 3550 368 0,'-4'-9'140'0,"4"0"-76"16,0-7-61-16,0 7 26 0,0-10-15 15,4-6-1-15,3-4-9 16,4-8-3-16,3-4-1 16,0 10 0-16,0-1 2 0,4 4-1 15,6 3-1-15,-3 6 1 16,1 7-1-16,-8-1 0 16,0 4 2-16,-11 12 1 15,-3 9-4 1,4 7 1-16,-1 0 0 15,8 0 0-15,3-4 0 16,11-2 0-16,3-7 4 0,4-6 2 16,-4-3-2-16,-3 0-1 15,-4 3 1-15,-3 6 0 16,-8 7 0-16,-6 15 0 16,-4 3-5-16,-4 4-1 15,4-1-8-15,0-5-4 16,0-11-14-16,4 1-8 15,-1-9-42-15,8-10-17 16,3 0-44 0</inkml:trace>
  <inkml:trace contextRef="#ctx0" brushRef="#br0" timeOffset="44873.227">13025 2770 196 0,'0'-44'74'0,"3"34"-40"0,1 1-5 0,-4 3 28 16,3 6-12-16,4-3-3 16,0-4-11-16,4 4-5 15,3 0-14-15,4-3 1 0,10 3 3 0,4 3 1 16,3 3 1-16,-7 3 0 15,7 10-2-15,-6 3 0 16,-5 9 0-16,-6 0 0 16,-11 0 3-16,-14 4-5 15,-7-4 0-15,-14 0-8 16,-1-3-2-16,-2-6-4 16,-1-7-1-16,4-2 1 15,3-7 0-15,4 6 0 16,3-9 0-16,4 0-5 15,7 7 1-15,7-7 0 16,3 3-1-16,5 6-12 16,6 7-6-16,3-4-32 0,8 4-15 15,7 6-104 1</inkml:trace>
  <inkml:trace contextRef="#ctx0" brushRef="#br0" timeOffset="45219.626">13451 3563 332 0,'7'-13'123'0,"-10"7"-66"0,-1-10-51 0,-3 10 25 0,0-6-8 16,-3 2-2-16,-1-9-7 15,1-3-1-15,3-3-8 16,3-3-3-16,8 6 1 0,6 0 0 16,1-3 1-16,3 10-2 15,3 2-2-15,5 7 3 16,2 9 0-16,1 6 1 16,0 10 2-16,-1 3-3 15,5 3-2-15,-1 0-11 16,4-3-4-16,-1 0-24 15,5-13-8-15,-1-9-64 16,0-3-27-16,-10-3 17 16</inkml:trace>
  <inkml:trace contextRef="#ctx0" brushRef="#br0" timeOffset="45986.125">16083 2469 244 0,'-46'15'90'0,"29"-8"-48"0,-8 8-25 0,14-8 27 16,1-1-10-16,-1 0 0 15,1 0-10-15,3 1-5 16,14-4-3-16,7 0 3 0,17 0 0 15,26-3 3-15,10-3-3 16,32-10 0-16,42 1-6 16,25-10 0-16,28-6-6 15,24 9-2-15,5-3-2 16,9 6-3-16,-6 1 1 16,-3 2-1-16,-5 0 0 15,-24 1 2-15,-14 3-1 16,-14-1-1-16,-28 1-4 15,-36 2-2-15,-25-2-33 16,-55 9-95 0,-33 6-10-16,-17-3-1 15</inkml:trace>
  <inkml:trace contextRef="#ctx0" brushRef="#br0" timeOffset="46345.728">15889 3212 288 0,'4'-6'107'0,"-1"2"-58"0,4-2-26 0,-7 3 29 0,4 0-21 15,3 0-4-15,3 0-13 16,8-1-4-16,14-2-5 16,17 3-4-16,18 0 0 0,4-7-1 15,13 1 2-15,15 3-1 16,4-4-1-16,-22 1-30 15,-11 0-13-15,-10 5-62 16,-7 4-27-16,-11-6 14 16</inkml:trace>
  <inkml:trace contextRef="#ctx0" brushRef="#br0" timeOffset="46764.888">17018 2729 268 0,'21'-9'101'0,"-14"9"-54"0,7 6-42 0,-10-3 24 16,3 3-5-16,4-3 3 16,3 10 0-16,7 3 1 15,3 2-15-15,5 4 3 0,-5 13 2 16,-2 6-2-16,-5 6 3 0,1 3-4 15,-8-6 1-15,-3-4-7 16,-3 1-3-16,-11 0 1 16,-11-3 2-16,-13-4-4 15,-12-6-1-15,1-3-2 16,0-6 1-16,-1 0-4 16,8-6 0-16,3-4 3 15,11-3 3-15,7-6-7 16,10 0 0-16,11-6-2 15,18-3 2-15,10-1 1 16,4 4 1-16,4 3-7 16,-1 3 0-16,-7 3-28 15,-7 3-9-15,-3 0-35 0,-4 1-13 16,0 2-55 0</inkml:trace>
  <inkml:trace contextRef="#ctx0" brushRef="#br0" timeOffset="47187.114">17635 3296 396 0,'-24'-12'148'0,"10"2"-80"0,-4-5-68 0,11 12 29 0,-7-7-16 15,3-5-2-15,8 5-6 16,3-2-4-16,10-1 0 16,4 4-4-16,4-4 2 0,3 4 5 15,7-4 2-15,-3 4-2 16,-4-1-1-16,0 1 1 16,-3 6 0-16,-4 3-5 15,0 3 1-15,0 6 0 16,-3-2 2-16,0 2-3 15,-1 0 0-15,1 1-1 16,-1-4 0-16,4 0 2 16,1 1 2-16,-1-1 1 15,0 0 1-15,-4 1-9 16,-3-1-2-16,-3 9-3 16,-4-2-1-16,0 6-5 0,0-7-3 15,0-2-18-15,3-4-9 16,4-6-116-1</inkml:trace>
  <inkml:trace contextRef="#ctx0" brushRef="#br0" timeOffset="47338.576">18073 2616 280 0,'-7'-12'107'16,"3"12"-58"-16,1-4-37 0,3 4 24 0</inkml:trace>
  <inkml:trace contextRef="#ctx0" brushRef="#br0" timeOffset="47621.826">18066 2604 521 0,'14'12'28'0,"7"1"-15"16,7-4 3-16,-3 4 1 0,0-1 4 15,-1 1 2-15,-6 2-6 16,-4 4 0-16,-7 6 3 15,-7 0 2-15,-10 0-5 16,-12 0-2-16,-13 1-9 16,-4-8-2-16,1-2-2 15,2-3-2-15,4-4 3 16,8-9 0-16,6 0-4 0,8-3-1 16,3 0-2-16,10 0 3 15,11-1-2-15,11 1 1 16,7 0 2-16,6 0 0 15,-2-3-7-15,-5 6 0 16,-2 0-39-16,-5 0-17 16,-2 0-31-16,-5 6-12 15,-3 7-40 1</inkml:trace>
  <inkml:trace contextRef="#ctx0" brushRef="#br0" timeOffset="48072.141">18352 3343 360 0,'-18'-12'134'0,"11"6"-72"0,0-10-41 16,3 7 33-16,4-4-18 15,4-6-4-15,3 0-14 0,7 1-6 16,11-7-7-16,10-7-6 0,11 1 0 15,7-1 1-15,-7 4 0 16,-8 6 2-16,-2 13 1 16,-1 9 5-16,-7 12 3 15,-7 10-6-15,-7-3-1 16,-7 9-2-16,-3 1-2 16,0 2-17-16,3-3-9 15,0-3-13-15,7-3-6 16,3-6-28-16,5-7-11 15,9-2-71 1</inkml:trace>
  <inkml:trace contextRef="#ctx0" brushRef="#br0" timeOffset="48732.937">21558 2265 332 0,'0'-3'126'0,"0"6"-68"0,4 0-50 15,-4 3 27-15,0 1-9 16,3 2-1-16,4 0 0 15,7-2-1-15,22-1-13 16,31-3 7-16,32-12 2 0,42 2-8 16,35-5-2-16,43-1-4 15,21-2 1-15,24 2-9 16,18 4-3-16,-6-1 9 16,2 1 4-16,-17-4-6 15,-7-2 0-15,-38 2-4 0,-33-3 0 16,-17 1-9-16,-32-1-5 15,-32 7-23-15,-31-1-10 16,-39 7-47-16,-32 3-21 16,-25 6-29-1</inkml:trace>
  <inkml:trace contextRef="#ctx0" brushRef="#br0" timeOffset="49046.928">21770 2914 364 0,'3'0'134'0,"-3"0"-72"0,4-13-59 16,0 10 26-16,10 0-13 16,7-3-1-16,14-4-12 15,11-5-1-15,10 2-2 16,15-2 0-16,17 5 0 0,7 1-20 16,-6 2-7-16,-5 7-26 15,-10 4-9-15,-3 2-82 16</inkml:trace>
  <inkml:trace contextRef="#ctx0" brushRef="#br0" timeOffset="49498.612">22789 2566 332 0,'4'-6'126'0,"3"6"-68"0,11 0-57 0,-8 6 27 15,8 3-8-15,7 1 0 0,3 9-4 16,0-1 0 0,0 1-9-16,-3 3 5 0,0 13 1 0,-8-4-2 15,-6 13 1-15,-8 3-3 16,-3-3 2-16,-3 6-2 15,-11-6 0-15,-14-7-3 16,-11-5-1-16,-7-7-6 16,0-6-1-16,0-4 1 15,4-5 2-15,7-1 0 16,6-9 2-16,12 0-4 16,13 0 0-16,15-9-1 15,13-4-2-15,19 1 0 0,6 2 3 16,-3 4 0-16,-4 6 1 15,-6 3-7-15,-5 3-3 16,-6 4-23-16,-4 2-11 16,-3-2-28-16,-4-1-10 15</inkml:trace>
  <inkml:trace contextRef="#ctx0" brushRef="#br0" timeOffset="49948.821">23280 3146 356 0,'-11'-3'132'0,"11"3"-72"0,-3-6-46 15,3 2 33-15,0-5-19 16,7 0-6-16,3-10-13 15,1-3-4-15,7-3-3 16,-1-3-2-16,4-4 3 0,1 4 0 16,-1 6 3-16,-4 3-3 15,-3 4 0-15,1 2-1 16,-5 4-2-16,1 5 1 16,-4 4-1-16,0 10 2 15,-4 2 1-15,1 4-4 16,-1 0-1-16,1-1 1 0,3-2 0 15,7-4 1-15,7-2 2 16,4-4-1 0,0 6-1-16,-4-3 1 0,-4 4-1 15,-6 2 0-15,-7 4 0 16,-8 3-3-16,-7 0 2 16,1-4-10-16,-1 4-5 15,4-9-23-15,11-1-58 16,6-9 5-1,1-3-55 1</inkml:trace>
  <inkml:trace contextRef="#ctx0" brushRef="#br0" timeOffset="50414.062">23862 2428 308 0,'-11'-19'115'0,"11"22"-62"0,0-3-42 15,0 0 26-15,0 0-20 16,0 0-7-16,0 0-2 0,4 0 1 15,6 0-4-15,5 3-1 16,6 4 2-16,-4-1 3 0,12 3 2 16,-1 4-1-16,4 12-1 15,-1 3 3-15,-6-3 3 16,-4 3 0-16,-7-2 4 16,-7-8-2-16,-7-2 1 15,-10-3 0-15,-8-1-2 16,-3-2-8-16,0-4-5 15,0-3-2-15,-1 0-1 16,5-3 0-16,3 0 0 16,0 0-3-16,7 0 2 15,7 0-8-15,3 0-4 16,1 0-15-16,3 6-5 16,3 1-27-16,4 2-9 0,0-3-101 15</inkml:trace>
  <inkml:trace contextRef="#ctx0" brushRef="#br0" timeOffset="50758.308">24218 3115 420 0,'-21'-13'159'0,"10"7"-86"0,-6-13-54 0,6 13 39 16,-3-10-23-16,4 0-7 16,2-6-20-16,5 4-5 15,6-11-2 1,8 11-4-16,7 2 2 0,10 3 1 0,4 4 0 16,3 6-3-16,4 3 2 15,-4 9 1-15,-7 4 0 16,-3 6 0-16,-4-1 2 15,-3 11-8-15,-1-4-3 16,-2-3-28-16,-1 0-12 16,0-4-7-16,0-8-1 15,0 5-29-15,4-5-11 16,-4-7-40 0</inkml:trace>
  <inkml:trace contextRef="#ctx0" brushRef="#br0" timeOffset="54720.734">9952 6852 288 0,'-35'-6'107'0,"31"12"-58"0,-3-12-26 0,7 6 29 16,0 0-10-16,0 0-2 15,0 0-9-15,0 0-3 16,0 0-15-16,4 9 3 0,-1-2 2 16,8 2-4-16,6 3 2 15,12 1 2-15,-1-4 1 16,18-2-4-16,21-7 1 15,21-3-5-15,0-7-1 16,0-2-6-16,4-1-1 16,7 4-1-16,-1-1-2 15,-9 1 1-15,-22-1 1 16,-11 7-1-16,-10-3 2 0,-7-3-2 16,-7 5 2-16,-8-2-2 15,-3 0-1-15,-6 3-19 16,-8 3-10-16,-4 3-38 15,-3 6-15-15,-3-2-28 16,-4 8-11-16,-4-2-25 16</inkml:trace>
  <inkml:trace contextRef="#ctx0" brushRef="#br0" timeOffset="55097.044">9790 7664 348 0,'-4'0'129'0,"4"0"-70"0,4 0-51 0,-1 0 29 16,1 0-8-16,3-3 14 15,17 6-9 1,5 3-18-16,6 4 2 0,7-4 2 16,1 0-5-16,13-2 0 15,32-1-7-15,15-3 0 0,-8-7-3 16,11 1 0 0,10-3-3-16,-3-4-2 0,-18-2 1 15,-14-1-1-15,-3 0-14 16,-8 4-3-16,-10 2-29 15,-3 1-10-15,-11 3-42 16,-4 2-17-16,-7 8-41 16</inkml:trace>
  <inkml:trace contextRef="#ctx0" brushRef="#br0" timeOffset="55578.356">12213 7115 348 0,'0'0'129'0,"4"0"-70"0,27 16-40 16,-16-10 32-16,13 4-11 16,11-1 0-16,-1-2-12 15,15-4-5-15,18-3-13 16,21-3-4-16,-4-4 0 0,0-2-3 16,4-1 0-16,-1-2-14 15,-6 9-8-15,-11-4-34 16,-10 7-16-16,-8 0-44 0,-6 0-18 15,-1 0-5 1</inkml:trace>
  <inkml:trace contextRef="#ctx0" brushRef="#br0" timeOffset="56148.948">13582 6247 312 0,'-35'-38'115'0,"21"20"-62"0,-1-14-46 0,8 20 26 0,0-4-12 15,4-3-2-15,3-9-7 16,3 0 0-16,15-4-7 15,10-5 6-15,29 5 2 0,13 7 7 16,4 16 2-16,25 28 2 16,7 18 0-16,-4 29-9 15,-14 38-4-15,-10 8 5 16,-14 17 1-16,-15 15 3 16,-21-12 0-16,-14 3-7 15,-14 6-3-15,-28-9-5 16,-32-1-4-16,-21-2-5 0,-4-4 0 15,-21-9 2-15,1-22 1 16,6-22 3-16,25-18 1 16,21-26-8-16,18-22-2 15,17-31 2-15,25-16 0 16,35-15 0-16,15-13 4 16,13-3 0-16,29 0 3 15,10 15 10-15,-13 23 7 16,-5 18-8-16,-6 26-1 15,-4 8-4-15,-14 14-1 16,-7 15-3-16,-10 0-2 16,-5 0-15-16,1 0-7 15,-10-10-33-15,6-5-13 16,-3-13-35-16,-4-7-14 0,4-6-46 16</inkml:trace>
  <inkml:trace contextRef="#ctx0" brushRef="#br0" timeOffset="56793.281">15198 7627 276 0,'-11'6'104'0,"11"-6"-56"0,0-6-30 0,0 6 31 15,0 0-7-15,0-10 0 16,0-9-4-16,0 4-1 16,0-4-20-16,-3-3 5 0,6-13 2 15,4-8-8-15,7-11-2 16,7-12-8-16,8-6-4 16,2-12-1-16,15-26 1 0,11 3-1 15,17 13 2 1,0 16-2-16,-7 18-1 0,-14 19 1 15,-14 23-1-15,-11 24 4 16,-3 19 5-16,-8 22-5 16,-3 6-2-16,-3-9-4 15,-1-6 1-15,-2-4 3 16,-1-2 1-16,0-10-4 16,3-7 1-16,11-8 0 15,15-4 2-15,13-6-1 16,11-10-1-16,0 4-2 15,-4 9-1-15,-10 9 2 0,-10 10 0 16,-8 15 1-16,-7 10 2 16,-7 13-1-16,-7 2 2 15,-3-2-7-15,-1-13 1 16,4-10-37-16,0-6-13 16,0-9-41-16,4-9-16 15,7-10-52 1</inkml:trace>
  <inkml:trace contextRef="#ctx0" brushRef="#br0" timeOffset="57334.05">16358 5554 332 0,'0'-22'126'0,"7"13"-68"0,7-7-48 16,-6 7 28-16,6-1-8 15,10 4 0-15,15 6-4 16,14 9-1-16,7 7-14 0,-7 3 4 0,3 28 5 16,4 12-5-1,-3 23 0-15,-8-10-5 0,-10 3-1 16,-18 1 6-16,-17-7 4 16,-18-10-3-16,-8 4-1 15,-9-13-7-15,-19-3-3 16,-6-13-2-16,-1-8-3 15,8-8 1-15,10-8 1 16,7-7-3-16,11-12 0 16,14-1-1-16,18 1 0 15,17-4 2-15,14 4 0 16,1 2-3-16,6 4 2 16,4 6-1-16,3 13 0 15,1 12-9-15,-4 10-3 0,-4 3-46 16,-3-7-20-16,-4 1-43 15,1 6-18-15,-4-7-8 16</inkml:trace>
  <inkml:trace contextRef="#ctx0" brushRef="#br0" timeOffset="57756.385">16838 7605 352 0,'-7'-13'132'0,"7"1"-72"0,0-10-44 0,0 12 35 15,0-6-11-15,4-9-1 16,3-18-18-16,7-8-5 16,10-14-10-16,19-4 0 0,17-7 1 15,7-5-1-15,0-4 1 16,10 10 5-16,8 25 2 16,0 12-3-16,-4 26-1 15,-14 24-4-15,-11 19 1 16,-13 16-2-16,-8 19 0 0,-10 13-3 15,-8-1-2-15,-6-6-19 16,-1-12-10-16,1-10-18 16,0-9-6-16,-1-13-34 15,4-9-12-15,7 0-64 16</inkml:trace>
  <inkml:trace contextRef="#ctx0" brushRef="#br0" timeOffset="58294.768">19495 4974 236 0,'21'-31'88'0,"-7"15"-48"0,14-6-23 16,-17 13 25-16,-1-1-2 15,-3 4 20 1,-21 15-11-16,-14 19-25 16,-18 16-3-16,-14 10-1 0,-3 27-2 15,-26 29 1-15,-20 28-6 16,-4 44 0-16,7 40-2 15,-7 10 1-15,11 29-6 16,24-10-2-16,43-7 0 16,46-31 2-16,24-18-3 15,50-7 0-15,24-28-8 16,22-25-4-16,17-13-22 0,-18-25-7 16,-20-25-82-16,-22-19-37 15,-21-24 9 1</inkml:trace>
  <inkml:trace contextRef="#ctx0" brushRef="#br0" timeOffset="59600.88">19403 5877 252 0,'-14'-16'93'15,"10"7"-50"-15,4-4-26 0,0 7 27 0,0-6-14 16,7-4-5-16,7 3-3 16,7-9-2-16,8 0-11 15,10-3-1-15,3 0 2 0,7 6 0 16,11 7 2-16,18 15 0 15,6 22 0-15,-6 25 0 16,-7 19 2-16,-11 22-7 16,-7 13-2-16,-11 9 6 15,-14-16 4-15,-7 0 2 16,-14-3-1-16,-7-6-8 0,-7-10-3 16,-17 1-3-1,-15-14 1-15,-14-8-2 0,0-16 2 16,0-4-4-16,4-12-2 15,6-9 2-15,8-10 2 16,10-12 0-16,8-10-1 16,10-12-2-16,14 0 1 15,17-3 1-15,26 2 0 16,13 7 11-16,-3 10 5 16,11 12 0-16,-1 22 3 15,1 12-6-15,-8 7-3 16,-10-3-5-16,-7 2-2 15,-11-5-17-15,-6-7-5 16,-5-6-55-16,-6-6-24 16,0-7-99-16</inkml:trace>
  <inkml:trace contextRef="#ctx0" brushRef="#br0" timeOffset="62304.439">20772 6918 164 0,'-18'3'63'0,"11"-3"-34"0,0-3-1 16,3 0 25-16,1 0-12 0,-1-4-1 15,1 1-8-15,-1-3 0 16,1-1-18-16,-1-5 5 0,1 5 4 16,3-9 1-16,0 1 3 15,0-7-2-15,7-10 0 16,3-6-8-16,8-3-2 16,21-12-7-16,14-13-3 15,7 0 0-15,0 0-1 16,10 13 2-16,1 18 1 15,3 19 1-15,0 19 2 16,-7 25 1-16,-11 19 3 16,-10 3-7-16,-14 16-2 15,-11-4-3-15,-7 1-2 16,-3 3 3-16,-4-10 0 16,-4-12-21-16,1-10-8 0,-4-12-40 15,3-13-15-15,1-9-99 16</inkml:trace>
  <inkml:trace contextRef="#ctx0" brushRef="#br0" timeOffset="62918.842">21615 5300 228 0,'-7'-31'85'0,"3"28"-46"0,1-4-19 0,-1 7 24 15,1-3-9-15,-1 0-3 16,4 0-5-16,0 0-2 16,0 0-14-16,0-4 2 0,0 1 3 15,4-3-2-15,-1-1 0 16,4 1-2-16,0-1 0 16,0 1-2-16,11 0-1 15,7-1 1-15,3 4 4 0,11 6-2 16,10 6 1-1,4 7-3-15,-4 12 1 0,-3 9 0 16,-7 13 1-16,-4 7 0 16,-10-4 0-16,-7-9-4 15,-11-1 0-15,-4-2-5 16,-10-4 0-16,-14-2 1 16,-14-4 0-16,-11-9-2 15,0-3 1-15,4-4-4 16,-1-3 0-16,8 1 1 15,7-1 0-15,7 4-3 0,10-4 0 16,15 1-1 0,13-1 0-16,26 0 0 0,16-5 3 15,1-4-7-15,11-4-2 16,-4 1-25-16,-3 0-12 16,-15 3-47-16,-10 3-17 15,-15 0-48 1</inkml:trace>
  <inkml:trace contextRef="#ctx0" brushRef="#br0" timeOffset="63594.3">22528 6438 284 0,'-14'-12'107'0,"11"12"-58"0,-4-3-33 0,7 3 27 15,0 0-14-15,0 0-5 16,0 0-7-16,0 0-1 0,3 6-9 15,4 3 9-15,0-6 4 0,11 4 3 16,14-4 3-16,21-3-5 16,21 0-3-16,0-3-8 15,3-4-4-15,5 7-1 16,2 10-1-16,-3-4-2 16,-7-3 1-16,-10 7-15 15,-11-1-5-15,-11-3-11 16,-7-3-5-16,-6 1-9 15,-8-1-3-15,-3-3-29 16,-8 0-10-16,-6-3-51 16</inkml:trace>
  <inkml:trace contextRef="#ctx0" brushRef="#br0" timeOffset="63970.654">23767 5520 304 0,'3'-35'115'0,"1"13"-62"0,6-3-35 0,-6 22 28 15,-1-7-13-15,1 4-4 16,3 3-2-16,0 16 2 0,0 15-15 15,-3 9 5-15,-4 23 2 0,-4 31-3 16,-7 9 0-16,-3 19-6 16,-3 23-2-16,3-14-6 15,3 4-3-15,11-10-3 16,4 0-1-16,-1-12 2 16,4-28 2-16,0-10-5 15,4-13 1-15,-4-12-17 16,0-9-6-16,0-10-25 15,0-6-10-15,-3-9-14 16,-1 2-5-16,1-5-63 16</inkml:trace>
  <inkml:trace contextRef="#ctx0" brushRef="#br0" timeOffset="65531.245">24352 6855 260 0,'0'0'96'0,"-3"0"-52"0,3 7-21 0,0-7 29 16,-4-7-12-16,1 4-1 15,-4-13-7-15,0-2-2 16,-4-1-17-16,4 3-3 0,0-18 0 15,7-4-4-15,7 0-1 16,7 1-2-16,11-13-3 16,3-1 1-16,14-8-1 15,15-1 0-15,17 10 2 16,7 9 3-16,-10 23 2 0,3 11 1 16,0 23 2-16,-4 25-1 15,-10-1 2-15,-10 14-2 16,-12 5 0-16,-13-2-1 15,-4-4 0-15,-7 0-4 16,-3-6-3-16,-4-3-18 16,0-12-6-16,-3-10-18 15,3-4-6-15,0-2-4 16,3-13-1-16,11-3-29 16,1 0-12-16,6-3-28 15</inkml:trace>
  <inkml:trace contextRef="#ctx0" brushRef="#br0" timeOffset="66627.96">25982 6307 304 0,'-10'-13'115'0,"6"0"-62"0,0 7-40 0,4 6 28 16,0-3-10-16,0 3-1 0,0 0-16 15,0 0-7 1,0 3-4-16,4 3 2 0,7 1 1 0,-4-4 4 16,28 0 1-16,21-3 1 15,8-3 2-15,10-7-7 16,14 4-4-16,4 3-2 15,3 0-1-15,-17 0-16 16,-15 0-4-16,-10 3-30 16,-7 0-10-16,-7 3-20 15,-4 3-5-15,0 3-38 16</inkml:trace>
  <inkml:trace contextRef="#ctx0" brushRef="#br0" timeOffset="67438.663">27160 5516 300 0,'-14'-9'112'0,"11"6"-60"0,-1 0-43 16,1 3 27-16,3-3-9 15,0-1 1-15,0 1-2 16,0 0-1-16,0 0-14 16,0 0 4-16,3-3 3 0,8-1-8 15,6-2-1-15,15-4-1 16,3-5 0-16,22 8 0 16,21 1 2-16,17-1 4 15,-4 10 1-15,1 10-4 0,-7 9-1 16,-11 6 0-16,-18-3 4 15,-13-4 1-15,-22 4 0 16,-18-3-3-16,-17 9-2 16,-7 1-6-16,-4 2-1 15,-6 0-1-15,2 1 1 16,1-10-4-16,7 0 0 16,3-7 1-16,1 1 0 15,6-4-14-15,8 1-9 16,6 6 9-1,8 6 7-15,6 0 5 16,1 3-1-16,3 4 2 16,11-1-1-16,3 0 0 15,4 7-3-15,7 12 1 16,0 7 0-16,0 8-1 16,-8 7 6-16,-6-9 1 0,-7-3 0 15,-7-1 1-15,-8 4 2 16,-10-13 4-16,-7-3 2 15,-11-9 3-15,-13-4-5 16,-12-5-1-16,-6-11-4 16,0 1-1-16,-11-9-1 15,-7-7-2-15,0-3-10 16,0-3-4-16,14 3-22 16,7 0-7-16,7 0-17 15,11 0-5-15,7 6-55 16,10 3-23-16,7 1 11 15</inkml:trace>
  <inkml:trace contextRef="#ctx0" brushRef="#br0" timeOffset="68186.457">28698 4428 268 0,'8'-69'101'0,"-5"44"-54"0,4-3-33 0,-3 19 26 16,6-1-11-16,-3 1-2 15,4 3-11-15,7 6-5 16,6 9-6-16,11 22 7 0,11 20 7 0,7 2-1 16,7 22-1-16,4 25-3 15,3 16 1-15,3 10-4 16,1 37 1-16,-1-3-1 15,-10 28 3-15,-14-6-7 16,-18 22-2-16,-28-7-1 16,-17 1 0-16,-29 12-7 15,-14-6-2-15,-25-7-7 16,-13-9 0-16,2-15 6 16,-2 5 5-16,2-8 0 15,5-29 0-15,9-6-34 16,12-7-17-16,13-6-125 15</inkml:trace>
  <inkml:trace contextRef="#ctx0" brushRef="#br0" timeOffset="70439.57">31418 4237 176 0,'11'-53'66'0,"-7"34"-36"0,-1 0-9 16,-3 10 25-16,0-1-13 15,0-8-4-15,0-8-10 16,0-2-4-16,-7-6-9 15,0 6-2-15,-7-10 2 0,-4 7-3 16,-10 2-2-16,-11 7-3 16,-10 4-1-16,-15 2 2 0,-3 0 2 15,-7 1 0 1,-7-1-1-16,-11 3 1 0,-17 1-1 16,-4-4 6-16,-7-3 4 15,-14 7-3-15,-14-1 1 16,-11 1-3-16,-10-4 0 15,-1 0 1-15,-20 1 1 16,-4-7 3-16,-14 3 1 16,-14-6-1-16,-8 0-1 15,-3 0 3-15,-21 0 3 16,0-1-6-16,-21 1-1 16,4 7-2-16,-1-11-1 0,-7 7-3 15,8 7-2-15,-8-4-2 16,0 3 1-16,-10 4 1 15,-7-1 0-15,-11 7 0 16,-4 3 0-16,-13 3 6 16,-15 9 4-16,-60 7-5 15,8 9-1-15,13-3 0 16,-3 9 2-16,22 7-3 16,-12-10-2-16,-6 0 0 15,-4 4-1-15,7-1 0 16,3-6 0-16,-17-6 0 15,-14 0 2-15,-11 6-3 16,-7 6 0-16,-6 10 1 16,-15 6 0-16,-7 16 0 0,0 9 2 15,3-3-3 1,1-13 0-16,10 4 1 16,3 6 0-16,-3 28-3 0,15 0 2 15,16-7 5-15,19-5 2 16,21 9-2-16,-11 25-3 15,3 3 2-15,25 0 0 16,-3 19-1-16,14 13 1 16,28-4 0-16,11 22 3 15,49-6 1-15,25-3 3 16,38 10-5-16,43-26-1 16,28 6-2-16,39 23-2 15,28-23 1-15,29 4-1 16,27 34-5-16,25-25-1 0,25 16 0 15,11 0 2-15,35-10 2 16,28 10 1-16,21-7-4 16,39-21 1-16,46-4 2 15,21 0 3-15,35-9 0 16,40-12 2-16,13-10-4 16,21 15-2-16,15-5 4 15,20-23 1-15,22 4-3 16,28 3-1-16,15-4 1 15,30 1 2-15,23-22 2 16,20-7 3-16,7-9-3 16,18-6 0-16,32-1 3 0,24-15 3 15,-6-3-2-15,17-9 1 16,10-16-3-16,4-10 0 16,32-25 3-16,-14-18 5 15,17-13-7-15,-6-7-3 16,10 7-2-16,-4-25 1 15,-3-9-12-15,3-26-3 16,-21 1-1-16,1-23 1 16,-8-28-1-16,-25 13-1 15,-267 66 5-15,306-123 4 16,-84 29 4-16,-75-23 1 16,-200 85-2-16,119-103 2 15,-81-13-6-15,-60-6 0 16,-66 7 3-16,-47-26 2 15,-59 6 6-15,-57-34 5 0,-46-3-5 16,-43 3 0-16,-38-10 4 16,-46 14 3-16,-31-14-6 15,-50 32-1-15,-43-10-2 16,-24 45-2-16,-63-10-2 16,-29 15-1-16,-24 42-12 15,-26 18-2-15,-2 16-30 16,10 28-9-16,3 28-108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polynomials</a:t>
            </a:r>
          </a:p>
        </p:txBody>
      </p:sp>
    </p:spTree>
    <p:extLst>
      <p:ext uri="{BB962C8B-B14F-4D97-AF65-F5344CB8AC3E}">
        <p14:creationId xmlns:p14="http://schemas.microsoft.com/office/powerpoint/2010/main" val="789115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10120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606" y="110120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-4m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+ 2m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+ 6m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895568E-93AF-4A4E-A3BF-C5EEB1061E27}"/>
                  </a:ext>
                </a:extLst>
              </p14:cNvPr>
              <p14:cNvContentPartPr/>
              <p14:nvPr/>
            </p14:nvContentPartPr>
            <p14:xfrm>
              <a:off x="544680" y="115560"/>
              <a:ext cx="11416680" cy="6837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895568E-93AF-4A4E-A3BF-C5EEB1061E2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5320" y="106200"/>
                <a:ext cx="11435400" cy="685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7682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Ticket out the door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535987"/>
                <a:ext cx="10178322" cy="3593591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4400" b="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4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4400" b="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ctr">
                  <a:buNone/>
                </a:pPr>
                <a:r>
                  <a:rPr lang="en-US" sz="44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RATE YOURSELF +, O, </a:t>
                </a:r>
                <a14:m>
                  <m:oMath xmlns:m="http://schemas.openxmlformats.org/officeDocument/2006/math">
                    <m:r>
                      <a:rPr lang="en-US" sz="4400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endParaRPr lang="en-US" sz="4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535987"/>
                <a:ext cx="10178322" cy="3593591"/>
              </a:xfrm>
              <a:blipFill>
                <a:blip r:embed="rId2"/>
                <a:stretch>
                  <a:fillRect b="-3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21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23251" y="1302250"/>
            <a:ext cx="10543055" cy="5105400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calculate the GCF of 2 or 3 terms of a polynomial. </a:t>
            </a:r>
          </a:p>
          <a:p>
            <a:pPr marL="0" indent="0">
              <a:buNone/>
            </a:pP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/>
            <a:r>
              <a:rPr lang="en-US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concepts of GCFs and Factoring to write the factored form of a polynomial.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23251" y="152400"/>
            <a:ext cx="10178322" cy="1492132"/>
          </a:xfrm>
        </p:spPr>
        <p:txBody>
          <a:bodyPr>
            <a:norm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using gcf</a:t>
            </a:r>
          </a:p>
        </p:txBody>
      </p:sp>
    </p:spTree>
    <p:extLst>
      <p:ext uri="{BB962C8B-B14F-4D97-AF65-F5344CB8AC3E}">
        <p14:creationId xmlns:p14="http://schemas.microsoft.com/office/powerpoint/2010/main" val="336342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161490"/>
            <a:ext cx="10178322" cy="1492132"/>
          </a:xfrm>
        </p:spPr>
        <p:txBody>
          <a:bodyPr>
            <a:norm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factoring?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493" y="1339565"/>
            <a:ext cx="10984844" cy="4476819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reverse of MULTIPLYING</a:t>
            </a:r>
          </a:p>
          <a:p>
            <a:endParaRPr 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 to write an EQUIVALENT EXPRESSION that is a PRODUCT of two or more expressions</a:t>
            </a:r>
          </a:p>
        </p:txBody>
      </p:sp>
    </p:spTree>
    <p:extLst>
      <p:ext uri="{BB962C8B-B14F-4D97-AF65-F5344CB8AC3E}">
        <p14:creationId xmlns:p14="http://schemas.microsoft.com/office/powerpoint/2010/main" val="1787309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892" y="180654"/>
            <a:ext cx="11008760" cy="149351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a common factor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981200" y="1295400"/>
            <a:ext cx="4040188" cy="639762"/>
          </a:xfrm>
        </p:spPr>
        <p:txBody>
          <a:bodyPr>
            <a:noAutofit/>
          </a:bodyPr>
          <a:lstStyle/>
          <a:p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371601" y="2140175"/>
            <a:ext cx="4800600" cy="29963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5(x + 3) = </a:t>
            </a: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3a(b</a:t>
            </a:r>
            <a:r>
              <a:rPr lang="en-US" sz="40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+ 2) =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1" y="1295400"/>
            <a:ext cx="4041775" cy="639762"/>
          </a:xfrm>
        </p:spPr>
        <p:txBody>
          <a:bodyPr>
            <a:normAutofit lnSpcReduction="10000"/>
          </a:bodyPr>
          <a:lstStyle/>
          <a:p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259791" y="2140175"/>
            <a:ext cx="4800600" cy="29963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5x + 15 = </a:t>
            </a: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3ab</a:t>
            </a:r>
            <a:r>
              <a:rPr lang="en-US" sz="40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+ 6a =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54B1F11-EF9C-4C36-B4C3-44935CFFB4E9}"/>
                  </a:ext>
                </a:extLst>
              </p14:cNvPr>
              <p14:cNvContentPartPr/>
              <p14:nvPr/>
            </p14:nvContentPartPr>
            <p14:xfrm>
              <a:off x="1591200" y="2017440"/>
              <a:ext cx="9757800" cy="33832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54B1F11-EF9C-4C36-B4C3-44935CFFB4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81840" y="2008080"/>
                <a:ext cx="9776520" cy="340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42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28288" y="0"/>
            <a:ext cx="880682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Using GCF: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39090" y="1316505"/>
            <a:ext cx="1087928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Find 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greatest common factor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(GCF).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39090" y="2493681"/>
            <a:ext cx="1064029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Divide 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polynomial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GCF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The </a:t>
            </a:r>
            <a:r>
              <a:rPr 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quotient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 other factor.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039090" y="4347966"/>
            <a:ext cx="10640292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 the polynomial as the product of the quotient and the GCF.</a:t>
            </a:r>
          </a:p>
        </p:txBody>
      </p:sp>
    </p:spTree>
    <p:extLst>
      <p:ext uri="{BB962C8B-B14F-4D97-AF65-F5344CB8AC3E}">
        <p14:creationId xmlns:p14="http://schemas.microsoft.com/office/powerpoint/2010/main" val="282576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  <p:bldP spid="4103" grpId="0" autoUpdateAnimBg="0"/>
      <p:bldP spid="410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66628"/>
            <a:ext cx="10178322" cy="1492132"/>
          </a:xfrm>
        </p:spPr>
        <p:txBody>
          <a:bodyPr>
            <a:normAutofit/>
          </a:bodyPr>
          <a:lstStyle/>
          <a:p>
            <a:r>
              <a:rPr lang="en-US" sz="54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605" y="166628"/>
            <a:ext cx="1042316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3x</a:t>
            </a:r>
            <a:r>
              <a:rPr lang="en-US" sz="60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93CA625-5419-44D2-8C4E-C8D43D96D5F8}"/>
                  </a:ext>
                </a:extLst>
              </p14:cNvPr>
              <p14:cNvContentPartPr/>
              <p14:nvPr/>
            </p14:nvContentPartPr>
            <p14:xfrm>
              <a:off x="1116360" y="1123560"/>
              <a:ext cx="7679880" cy="1964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93CA625-5419-44D2-8C4E-C8D43D96D5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7000" y="1114200"/>
                <a:ext cx="7698600" cy="198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39797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10119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839" y="176063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5y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20y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B75303A-0822-4181-B20A-155DCC9E0163}"/>
                  </a:ext>
                </a:extLst>
              </p14:cNvPr>
              <p14:cNvContentPartPr/>
              <p14:nvPr/>
            </p14:nvContentPartPr>
            <p14:xfrm>
              <a:off x="1071720" y="882000"/>
              <a:ext cx="8207280" cy="47142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B75303A-0822-4181-B20A-155DCC9E016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2360" y="872640"/>
                <a:ext cx="8226000" cy="473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69408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104983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703" y="149210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-16a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+ 20a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AE2AD20-08D5-4764-A874-28EC6806CB9C}"/>
                  </a:ext>
                </a:extLst>
              </p14:cNvPr>
              <p14:cNvContentPartPr/>
              <p14:nvPr/>
            </p14:nvContentPartPr>
            <p14:xfrm>
              <a:off x="924480" y="232920"/>
              <a:ext cx="7861680" cy="6381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AE2AD20-08D5-4764-A874-28EC6806CB9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5120" y="223560"/>
                <a:ext cx="7880400" cy="6400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430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39" y="69023"/>
            <a:ext cx="10178322" cy="149213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121" y="200347"/>
            <a:ext cx="10178322" cy="35935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15x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12x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+ 27x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6x</a:t>
            </a:r>
            <a:r>
              <a:rPr lang="en-US" sz="4400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3BACF2E-1BF2-4836-B0A6-BC170350AE89}"/>
                  </a:ext>
                </a:extLst>
              </p14:cNvPr>
              <p14:cNvContentPartPr/>
              <p14:nvPr/>
            </p14:nvContentPartPr>
            <p14:xfrm>
              <a:off x="344160" y="57960"/>
              <a:ext cx="11511720" cy="6487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3BACF2E-1BF2-4836-B0A6-BC170350AE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4800" y="48600"/>
                <a:ext cx="11530440" cy="650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614171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124</TotalTime>
  <Words>194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Gill Sans MT</vt:lpstr>
      <vt:lpstr>Impact</vt:lpstr>
      <vt:lpstr>Badge</vt:lpstr>
      <vt:lpstr>factoring polynomials</vt:lpstr>
      <vt:lpstr>Factoring using gcf</vt:lpstr>
      <vt:lpstr>What is factoring?</vt:lpstr>
      <vt:lpstr>Factoring out a common factor</vt:lpstr>
      <vt:lpstr>PowerPoint Presentation</vt:lpstr>
      <vt:lpstr>EX. 1</vt:lpstr>
      <vt:lpstr>ex. 2</vt:lpstr>
      <vt:lpstr>EX. 3</vt:lpstr>
      <vt:lpstr>ex. 4</vt:lpstr>
      <vt:lpstr>EX. 5</vt:lpstr>
      <vt:lpstr>Ticket out the door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6.1 factoring polynomials</dc:title>
  <dc:creator>Michael Kuniega</dc:creator>
  <cp:lastModifiedBy>Michael Kuniega</cp:lastModifiedBy>
  <cp:revision>6</cp:revision>
  <dcterms:created xsi:type="dcterms:W3CDTF">2017-04-17T20:13:50Z</dcterms:created>
  <dcterms:modified xsi:type="dcterms:W3CDTF">2019-12-30T18:05:05Z</dcterms:modified>
</cp:coreProperties>
</file>